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7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s/comment1.xml" ContentType="application/vnd.openxmlformats-officedocument.presentationml.comments+xml"/>
  <Override PartName="/ppt/comments/comment3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8.xml" ContentType="application/vnd.openxmlformats-officedocument.presentationml.comments+xml"/>
  <Override PartName="/ppt/comments/comment27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30.xml" ContentType="application/vnd.openxmlformats-officedocument.presentationml.comments+xml"/>
  <Override PartName="/ppt/commentAuthors.xml" ContentType="application/vnd.openxmlformats-officedocument.presentationml.commentAuthor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0080625" cy="5670550"/>
  <p:notesSz cx="7559675" cy="10691813"/>
</p:presentation>
</file>

<file path=ppt/commentAuthors.xml><?xml version="1.0" encoding="utf-8"?>
<p:cmAuthorLst xmlns:p="http://schemas.openxmlformats.org/presentationml/2006/main">
  <p:cmAuthor id="0" name="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presProps" Target="presProps.xml"/><Relationship Id="rId39" Type="http://schemas.openxmlformats.org/officeDocument/2006/relationships/commentAuthors" Target="commentAuthors.xml"/>
</Relationships>
</file>

<file path=ppt/comments/comment1.xml><?xml version="1.0" encoding="utf-8"?>
<p:cmLst xmlns:p="http://schemas.openxmlformats.org/presentationml/2006/main">
  <p:cm authorId="0" dt="2024-05-31T20:26:09.000000000" idx="1">
    <p:pos x="0" y="0"/>
    <p:text>Todo:
- citations of stuff
- All plots easier to read (if possibe), maybe some labels on the lines?
- Put in “gritty details” plots / equations
	- Full elastic energy loss
	- SPL corr. extra feynman diagrams and example amplitude
	- Poisson 
	- Fluctuation dissipation theorem sigma
	- Average important moment (if not in the main thing)</p:text>
  </p:cm>
</p:cmLst>
</file>

<file path=ppt/comments/comment11.xml><?xml version="1.0" encoding="utf-8"?>
<p:cmLst xmlns:p="http://schemas.openxmlformats.org/presentationml/2006/main">
  <p:cm authorId="0" dt="2024-05-31T19:33:00.000000000" idx="6">
    <p:pos x="0" y="0"/>
    <p:text>Energy loss plot should be for L varying in 1, 5fm and elastic kernel in HTL BT</p:text>
  </p:cm>
</p:cmLst>
</file>

<file path=ppt/comments/comment12.xml><?xml version="1.0" encoding="utf-8"?>
<p:cmLst xmlns:p="http://schemas.openxmlformats.org/presentationml/2006/main">
  <p:cm authorId="0" dt="2024-05-31T19:33:00.000000000" idx="7">
    <p:pos x="0" y="0"/>
    <p:text>Energy loss plot should be for L varying in 1, 5fm and elastic kernel in HTL BT</p:text>
  </p:cm>
</p:cmLst>
</file>

<file path=ppt/comments/comment18.xml><?xml version="1.0" encoding="utf-8"?>
<p:cmLst xmlns:p="http://schemas.openxmlformats.org/presentationml/2006/main">
  <p:cm authorId="0" dt="2024-05-31T19:48:20.000000000" idx="8">
    <p:pos x="0" y="0"/>
    <p:text>Probability distribution plot must be easier to read</p:text>
  </p:cm>
</p:cmLst>
</file>

<file path=ppt/comments/comment22.xml><?xml version="1.0" encoding="utf-8"?>
<p:cmLst xmlns:p="http://schemas.openxmlformats.org/presentationml/2006/main">
  <p:cm authorId="0" dt="2024-05-31T19:50:46.000000000" idx="9">
    <p:pos x="0" y="0"/>
    <p:text>attach alpha values as labels to curves
redo alpha fit (qualitatively)
</p:text>
  </p:cm>
  <p:cm authorId="0" dt="2024-05-31T19:54:21.000000000" idx="10">
    <p:pos x="227" y="0"/>
    <p:text>Put big “preliminary” over all the alpha fitted results</p:text>
  </p:cm>
  <p:cm authorId="0" dt="2024-05-31T19:55:02.000000000" idx="11">
    <p:pos x="454" y="0"/>
    <p:text/>
  </p:cm>
  <p:cm authorId="0" dt="2024-05-31T20:13:24.000000000" idx="12">
    <p:pos x="680" y="0"/>
    <p:text>emphasize the sensitivity of this fit to the heavy-flavours. A plot of RD of Rpi would be interesting. Talk about how many uncertainties could cancel? I think I’ve seen before people doing this kind of plots where systematics cancel</p:text>
  </p:cm>
</p:cmLst>
</file>

<file path=ppt/comments/comment27.xml><?xml version="1.0" encoding="utf-8"?>
<p:cmLst xmlns:p="http://schemas.openxmlformats.org/presentationml/2006/main">
  <p:cm authorId="0" dt="2024-05-31T19:42:51.000000000" idx="13">
    <p:pos x="0" y="0"/>
    <p:text>whats the point of this slide narrative wise?
Actually I think this is nice, but I should include the heavy-flavours here</p:text>
  </p:cm>
  <p:cm authorId="0" dt="2024-05-31T19:44:33.000000000" idx="14">
    <p:pos x="227" y="0"/>
    <p:text>Is there a nice plot which is schematically:
”Effect on the RAA when changing from one elastic kernel to another”</p:text>
  </p:cm>
  <p:cm authorId="0" dt="2024-05-31T20:20:10.000000000" idx="15">
    <p:pos x="454" y="0"/>
    <p:text>circling the different regions of the “phase space” 
Maybe would be better to have a plot like
y-axis: collision system “size”
x-axis: pt
although, there is the other axis of sqrt(s) which is not easy to capture</p:text>
  </p:cm>
</p:cmLst>
</file>

<file path=ppt/comments/comment3.xml><?xml version="1.0" encoding="utf-8"?>
<p:cmLst xmlns:p="http://schemas.openxmlformats.org/presentationml/2006/main">
  <p:cm authorId="0" dt="2024-05-31T19:36:00.000000000" idx="2">
    <p:pos x="0" y="0"/>
    <p:text/>
  </p:cm>
</p:cmLst>
</file>

<file path=ppt/comments/comment30.xml><?xml version="1.0" encoding="utf-8"?>
<p:cmLst xmlns:p="http://schemas.openxmlformats.org/presentationml/2006/main">
  <p:cm authorId="0" dt="2024-05-31T20:08:52.000000000" idx="16">
    <p:pos x="0" y="0"/>
    <p:text>plots of the ratio gg spec / lq spec</p:text>
  </p:cm>
</p:cmLst>
</file>

<file path=ppt/comments/comment8.xml><?xml version="1.0" encoding="utf-8"?>
<p:cmLst xmlns:p="http://schemas.openxmlformats.org/presentationml/2006/main">
  <p:cm authorId="0" dt="2024-05-31T15:35:53.000000000" idx="3">
    <p:pos x="0" y="0"/>
    <p:text>One by one animation for the arrows</p:text>
  </p:cm>
  <p:cm authorId="0" dt="2024-05-31T20:10:08.000000000" idx="4">
    <p:pos x="227" y="0"/>
    <p:text>at some point have the diagrams missing /extra</p:text>
  </p:cm>
</p:cmLst>
</file>

<file path=ppt/comments/comment9.xml><?xml version="1.0" encoding="utf-8"?>
<p:cmLst xmlns:p="http://schemas.openxmlformats.org/presentationml/2006/main">
  <p:cm authorId="0" dt="2024-05-31T15:49:42.000000000" idx="5">
    <p:pos x="0" y="0"/>
    <p:text>I think maybe I should talk about one thing at a time (and show one plot at a time)
Maybe it goes:
SPL charm in large system, small grows in pt
SPL charm in small systems bigger than in large system
SPL gluon in small + large system -&gt; extremely big and negative energy loss</p:text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60000" y="90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2EEE98-EE75-4E75-896B-91CAC3FBB5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43284C-6716-45E1-A3CD-6C830AA215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8042160-89A8-44F6-953B-8F5797351B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D26EB8-CC81-49D4-851C-2DEA4FBED6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C642B4-7F52-40E9-8CDD-B98F9C51FC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360000" y="90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EE649D-AF73-4D41-ADD8-0A29F72E21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C04A61-0593-4DDF-AFFC-2F714C68CE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353A2F-291E-4382-BB1A-9D586BEDF6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9B7B65B-31D6-451F-ABFE-C9B6053D69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1C43AD-C3DB-4833-B77D-E3F50011FC1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A3126F-50DC-4DC8-ADAB-B4D8CC6F402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5B4E88-F1DF-4485-9B38-3601B86B030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0000" y="90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Z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80000" cy="90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Click to edit the title text format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2c3e50"/>
                </a:solidFill>
                <a:latin typeface="Noto Sans"/>
              </a:rPr>
              <a:t>Click to edit the outline text format</a:t>
            </a:r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  <a:p>
            <a:pPr lvl="1" marL="864000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2c3e50"/>
                </a:solidFill>
                <a:latin typeface="Noto Sans"/>
              </a:rPr>
              <a:t>Second Outline Level</a:t>
            </a:r>
            <a:endParaRPr b="0" lang="en-GB" sz="2100" spc="-1" strike="noStrike">
              <a:solidFill>
                <a:srgbClr val="2c3e50"/>
              </a:solidFill>
              <a:latin typeface="Noto Sans"/>
            </a:endParaRPr>
          </a:p>
          <a:p>
            <a:pPr lvl="2" marL="1296000" indent="-288000">
              <a:spcAft>
                <a:spcPts val="635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Third Outline Level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lvl="3" marL="1728000" indent="-216000">
              <a:spcAft>
                <a:spcPts val="425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2c3e50"/>
                </a:solidFill>
                <a:latin typeface="Noto Sans"/>
              </a:rPr>
              <a:t>Fourth Outline Level</a:t>
            </a:r>
            <a:endParaRPr b="0" lang="en-GB" sz="1500" spc="-1" strike="noStrike">
              <a:solidFill>
                <a:srgbClr val="2c3e50"/>
              </a:solidFill>
              <a:latin typeface="Noto Sans"/>
            </a:endParaRPr>
          </a:p>
          <a:p>
            <a:pPr lvl="4" marL="2160000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2c3e50"/>
                </a:solidFill>
                <a:latin typeface="Noto Sans"/>
              </a:rPr>
              <a:t>Fifth Outline Level</a:t>
            </a:r>
            <a:endParaRPr b="0" lang="en-GB" sz="1500" spc="-1" strike="noStrike">
              <a:solidFill>
                <a:srgbClr val="2c3e50"/>
              </a:solidFill>
              <a:latin typeface="Noto Sans"/>
            </a:endParaRPr>
          </a:p>
          <a:p>
            <a:pPr lvl="5" marL="2592000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2c3e50"/>
                </a:solidFill>
                <a:latin typeface="Noto Sans"/>
              </a:rPr>
              <a:t>Sixth Outline Level</a:t>
            </a:r>
            <a:endParaRPr b="0" lang="en-GB" sz="1500" spc="-1" strike="noStrike">
              <a:solidFill>
                <a:srgbClr val="2c3e50"/>
              </a:solidFill>
              <a:latin typeface="Noto Sans"/>
            </a:endParaRPr>
          </a:p>
          <a:p>
            <a:pPr lvl="6" marL="3024000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2c3e50"/>
                </a:solidFill>
                <a:latin typeface="Noto Sans"/>
              </a:rPr>
              <a:t>Seventh Outline Level</a:t>
            </a:r>
            <a:endParaRPr b="0" lang="en-GB" sz="15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&lt;date/time&gt;</a:t>
            </a:r>
            <a:endParaRPr b="1" lang="en-GB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algn="ctr"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&lt;footer&gt;</a:t>
            </a:r>
            <a:endParaRPr b="1" lang="en-GB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9684000" y="5301000"/>
            <a:ext cx="360000" cy="405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fld id="{5E2AD59A-53CB-4C50-B56D-1D23CB342730}" type="slidenum">
              <a:rPr b="1" lang="en-GB" sz="1800" spc="-1" strike="noStrike">
                <a:solidFill>
                  <a:srgbClr val="2c3e50"/>
                </a:solidFill>
                <a:latin typeface="Noto Sans"/>
              </a:rPr>
              <a:t>&lt;number&gt;</a:t>
            </a:fld>
            <a:endParaRPr b="1" lang="en-GB" sz="18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"/>
          <p:cNvSpPr/>
          <p:nvPr/>
        </p:nvSpPr>
        <p:spPr>
          <a:xfrm>
            <a:off x="0" y="1890000"/>
            <a:ext cx="10080000" cy="3780000"/>
          </a:xfrm>
          <a:prstGeom prst="rect">
            <a:avLst/>
          </a:prstGeom>
          <a:solidFill>
            <a:srgbClr val="ffffff"/>
          </a:solidFill>
          <a:ln w="108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0" y="-718920"/>
            <a:ext cx="9360000" cy="21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GB" sz="5000" spc="-1" strike="noStrike">
                <a:solidFill>
                  <a:srgbClr val="ffffff"/>
                </a:solidFill>
                <a:latin typeface="Roboto Medium"/>
              </a:rPr>
              <a:t>Click to edit the title text format</a:t>
            </a:r>
            <a:endParaRPr b="1" lang="en-GB" sz="5000" spc="-1" strike="noStrike">
              <a:solidFill>
                <a:srgbClr val="ffffff"/>
              </a:solidFill>
              <a:latin typeface="Roboto Medium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60000" y="3960000"/>
            <a:ext cx="9360000" cy="148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spcAft>
                <a:spcPts val="655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Click to edit the outline text format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1" marL="864000" indent="-324000">
              <a:spcAft>
                <a:spcPts val="850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Second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2" marL="1296000" indent="-288000">
              <a:spcAft>
                <a:spcPts val="635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Third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3" marL="1728000" indent="-216000">
              <a:spcAft>
                <a:spcPts val="425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Fourth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4" marL="2160000" indent="-216000">
              <a:spcAft>
                <a:spcPts val="213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Fifth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5" marL="2592000" indent="-216000">
              <a:spcAft>
                <a:spcPts val="213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Sixth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6" marL="3024000" indent="-216000">
              <a:spcAft>
                <a:spcPts val="213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Seventh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"/>
          <p:cNvSpPr/>
          <p:nvPr/>
        </p:nvSpPr>
        <p:spPr>
          <a:xfrm>
            <a:off x="2520000" y="1350000"/>
            <a:ext cx="5040000" cy="1890000"/>
          </a:xfrm>
          <a:prstGeom prst="wedgeRectCallout">
            <a:avLst>
              <a:gd name="adj1" fmla="val -34032"/>
              <a:gd name="adj2" fmla="val 132916"/>
            </a:avLst>
          </a:prstGeom>
          <a:solidFill>
            <a:srgbClr val="ffffff"/>
          </a:solidFill>
          <a:ln w="72000">
            <a:solidFill>
              <a:srgbClr val="1abc9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700000" y="1485000"/>
            <a:ext cx="4680000" cy="16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algn="ctr">
              <a:buNone/>
            </a:pPr>
            <a:r>
              <a:rPr b="1" lang="en-GB" sz="2700" spc="-1" strike="noStrike">
                <a:solidFill>
                  <a:srgbClr val="2c3e50"/>
                </a:solidFill>
                <a:latin typeface="Noto Sans"/>
              </a:rPr>
              <a:t>Click to edit the title text format</a:t>
            </a:r>
            <a:endParaRPr b="1" lang="en-GB" sz="27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420000" y="3240000"/>
            <a:ext cx="6300000" cy="16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marL="432000" indent="-324000">
              <a:spcAft>
                <a:spcPts val="655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Click to edit the outline text format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1" marL="864000" indent="-324000">
              <a:spcAft>
                <a:spcPts val="850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Second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2" marL="1296000" indent="-288000">
              <a:spcAft>
                <a:spcPts val="635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Third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3" marL="1728000" indent="-216000">
              <a:spcAft>
                <a:spcPts val="425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Fourth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4" marL="2160000" indent="-216000">
              <a:spcAft>
                <a:spcPts val="213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Fifth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5" marL="2592000" indent="-216000">
              <a:spcAft>
                <a:spcPts val="213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Sixth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  <a:p>
            <a:pPr lvl="6" marL="3024000" indent="-216000">
              <a:spcAft>
                <a:spcPts val="213"/>
              </a:spcAft>
            </a:pPr>
            <a:r>
              <a:rPr b="0" lang="en-GB" sz="1500" spc="-1" strike="noStrike">
                <a:solidFill>
                  <a:srgbClr val="ffffff"/>
                </a:solidFill>
                <a:latin typeface="Noto Sans"/>
              </a:rPr>
              <a:t>Seventh Outline Level</a:t>
            </a:r>
            <a:endParaRPr b="0" lang="en-GB" sz="15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3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&lt;date/time&gt;</a:t>
            </a:r>
            <a:endParaRPr b="1" lang="en-GB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4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algn="ctr">
              <a:buNone/>
            </a:pPr>
            <a:r>
              <a:rPr b="1" lang="en-GB" sz="1800" spc="-1" strike="noStrike">
                <a:solidFill>
                  <a:srgbClr val="ffffff"/>
                </a:solidFill>
                <a:latin typeface="Noto Sans"/>
              </a:rPr>
              <a:t>&lt;footer&gt;</a:t>
            </a:r>
            <a:endParaRPr b="1" lang="en-GB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5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 anchor="ctr">
            <a:noAutofit/>
          </a:bodyPr>
          <a:lstStyle>
            <a:lvl1pPr algn="ctr">
              <a:buNone/>
              <a:defRPr b="1" lang="en-GB" sz="1800" spc="-1" strike="noStrike">
                <a:solidFill>
                  <a:srgbClr val="ffffff"/>
                </a:solidFill>
                <a:latin typeface="Noto Sans"/>
              </a:defRPr>
            </a:lvl1pPr>
          </a:lstStyle>
          <a:p>
            <a:pPr algn="ctr">
              <a:buNone/>
            </a:pPr>
            <a:fld id="{63C23466-E008-45C0-A5B2-5E7CFF1CF83F}" type="slidenum">
              <a:rPr b="1" lang="en-GB" sz="1800" spc="-1" strike="noStrike">
                <a:solidFill>
                  <a:srgbClr val="ffffff"/>
                </a:solidFill>
                <a:latin typeface="Noto Sans"/>
              </a:rPr>
              <a:t>&lt;number&gt;</a:t>
            </a:fld>
            <a:endParaRPr b="1" lang="en-GB" sz="18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hyperlink" Target="https://arxiv.org/abs/2305.13182" TargetMode="Externa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4.xml"/><Relationship Id="rId7" Type="http://schemas.openxmlformats.org/officeDocument/2006/relationships/comments" Target="../comments/commen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4" Type="http://schemas.openxmlformats.org/officeDocument/2006/relationships/comments" Target="../comments/commen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3" Type="http://schemas.openxmlformats.org/officeDocument/2006/relationships/comments" Target="../comments/comment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4" Type="http://schemas.openxmlformats.org/officeDocument/2006/relationships/comments" Target="../comments/comment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<Relationship Id="rId4" Type="http://schemas.openxmlformats.org/officeDocument/2006/relationships/comments" Target="../comments/comment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3" Type="http://schemas.openxmlformats.org/officeDocument/2006/relationships/comments" Target="../comments/comment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4" Type="http://schemas.openxmlformats.org/officeDocument/2006/relationships/comments" Target="../comments/commen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3" Type="http://schemas.openxmlformats.org/officeDocument/2006/relationships/comments" Target="../comments/comment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3" Type="http://schemas.openxmlformats.org/officeDocument/2006/relationships/comments" Target="../comments/commen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3" Type="http://schemas.openxmlformats.org/officeDocument/2006/relationships/comments" Target="../comments/commen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4984560" y="4166280"/>
            <a:ext cx="1495440" cy="1268280"/>
          </a:xfrm>
          <a:prstGeom prst="rect">
            <a:avLst/>
          </a:prstGeom>
          <a:ln w="10800"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3239280" y="3978000"/>
            <a:ext cx="1440720" cy="1462320"/>
          </a:xfrm>
          <a:prstGeom prst="rect">
            <a:avLst/>
          </a:prstGeom>
          <a:ln w="10800"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6691320" y="4200480"/>
            <a:ext cx="3028680" cy="1199520"/>
          </a:xfrm>
          <a:prstGeom prst="rect">
            <a:avLst/>
          </a:prstGeom>
          <a:ln w="10800">
            <a:noFill/>
          </a:ln>
        </p:spPr>
      </p:pic>
      <p:sp>
        <p:nvSpPr>
          <p:cNvPr id="128" name=""/>
          <p:cNvSpPr txBox="1"/>
          <p:nvPr/>
        </p:nvSpPr>
        <p:spPr>
          <a:xfrm>
            <a:off x="180000" y="109440"/>
            <a:ext cx="9180000" cy="1580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5000" spc="-1" strike="noStrike">
                <a:solidFill>
                  <a:srgbClr val="ffffff"/>
                </a:solidFill>
                <a:latin typeface="Roboto Medium"/>
              </a:rPr>
              <a:t>Heavy Flavour Energy Loss in Small and Large Systems</a:t>
            </a:r>
            <a:endParaRPr b="0" lang="en-GB" sz="50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2520000" y="1800000"/>
            <a:ext cx="5220000" cy="72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3200" spc="-1" strike="noStrike">
                <a:solidFill>
                  <a:srgbClr val="2c3e50"/>
                </a:solidFill>
                <a:latin typeface="Noto Sans"/>
              </a:rPr>
              <a:t>Coleridge Faraday</a:t>
            </a:r>
            <a:endParaRPr b="0" lang="en-GB" sz="3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360000" y="3438000"/>
            <a:ext cx="9540000" cy="54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200" spc="-1" strike="noStrike">
                <a:solidFill>
                  <a:srgbClr val="2c3e50"/>
                </a:solidFill>
                <a:latin typeface="Noto Sans"/>
              </a:rPr>
              <a:t>Based on CF, A. Grindrod, W. A. Horowitz </a:t>
            </a:r>
            <a:r>
              <a:rPr b="0" lang="en-GB" sz="1200" spc="-1" strike="noStrike">
                <a:solidFill>
                  <a:srgbClr val="2c3e50"/>
                </a:solidFill>
                <a:latin typeface="Noto Sans"/>
                <a:hlinkClick r:id="rId4"/>
              </a:rPr>
              <a:t>arXiv:2305.13182</a:t>
            </a:r>
            <a:r>
              <a:rPr b="0" lang="en-GB" sz="1200" spc="-1" strike="noStrike">
                <a:solidFill>
                  <a:srgbClr val="2c3e50"/>
                </a:solidFill>
                <a:latin typeface="Noto Sans"/>
              </a:rPr>
              <a:t>;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200" spc="-1" strike="noStrike">
                <a:solidFill>
                  <a:srgbClr val="2c3e50"/>
                </a:solidFill>
                <a:latin typeface="Noto Sans"/>
              </a:rPr>
              <a:t>CF, W. A. Horowitz  in prep.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2520000" y="2340000"/>
            <a:ext cx="5220000" cy="72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400" spc="-1" strike="noStrike">
                <a:solidFill>
                  <a:srgbClr val="2c3e50"/>
                </a:solidFill>
                <a:latin typeface="Noto Sans"/>
              </a:rPr>
              <a:t>University of Cape Town, South Africa</a:t>
            </a:r>
            <a:endParaRPr b="0" lang="en-GB" sz="1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1170000" y="2700000"/>
            <a:ext cx="7920000" cy="72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Strangeness in Quark Matter - 4</a:t>
            </a:r>
            <a:r>
              <a:rPr b="0" lang="en-GB" sz="1800" spc="-1" strike="noStrike" baseline="33000">
                <a:solidFill>
                  <a:srgbClr val="2c3e50"/>
                </a:solidFill>
                <a:latin typeface="Noto Sans"/>
              </a:rPr>
              <a:t>th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of June 2024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5"/>
          <a:stretch/>
        </p:blipFill>
        <p:spPr>
          <a:xfrm>
            <a:off x="-22320" y="4155120"/>
            <a:ext cx="2797560" cy="1290600"/>
          </a:xfrm>
          <a:prstGeom prst="rect">
            <a:avLst/>
          </a:prstGeom>
          <a:ln w="10800">
            <a:noFill/>
          </a:ln>
        </p:spPr>
      </p:pic>
      <p:sp>
        <p:nvSpPr>
          <p:cNvPr id="134" name=""/>
          <p:cNvSpPr txBox="1"/>
          <p:nvPr/>
        </p:nvSpPr>
        <p:spPr>
          <a:xfrm>
            <a:off x="2520000" y="2340000"/>
            <a:ext cx="5220000" cy="36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000" spc="-1" strike="noStrike">
                <a:solidFill>
                  <a:srgbClr val="2c3e50"/>
                </a:solidFill>
                <a:latin typeface="Noto Sans"/>
              </a:rPr>
              <a:t>frdcol002@myuct.ac.za</a:t>
            </a:r>
            <a:endParaRPr b="0" lang="en-GB" sz="10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708090"/>
                </a:solidFill>
                <a:latin typeface="Roboto"/>
              </a:rPr>
              <a:t>Energy Loss Models in Small Systems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39" name=""/>
          <p:cNvSpPr/>
          <p:nvPr/>
        </p:nvSpPr>
        <p:spPr>
          <a:xfrm>
            <a:off x="4320000" y="1080000"/>
            <a:ext cx="108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Elastic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E-loss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40" name=""/>
          <p:cNvSpPr/>
          <p:nvPr/>
        </p:nvSpPr>
        <p:spPr>
          <a:xfrm>
            <a:off x="4140000" y="45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Radiative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E-loss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41" name=""/>
          <p:cNvSpPr/>
          <p:nvPr/>
        </p:nvSpPr>
        <p:spPr>
          <a:xfrm>
            <a:off x="18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Collision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Geometry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42" name=""/>
          <p:cNvSpPr/>
          <p:nvPr/>
        </p:nvSpPr>
        <p:spPr>
          <a:xfrm>
            <a:off x="234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Bricks 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of (L, T)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43" name=""/>
          <p:cNvSpPr/>
          <p:nvPr/>
        </p:nvSpPr>
        <p:spPr>
          <a:xfrm>
            <a:off x="594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Total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E-Loss 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44" name=""/>
          <p:cNvSpPr/>
          <p:nvPr/>
        </p:nvSpPr>
        <p:spPr>
          <a:xfrm>
            <a:off x="792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RAA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45" name=""/>
          <p:cNvSpPr/>
          <p:nvPr/>
        </p:nvSpPr>
        <p:spPr>
          <a:xfrm>
            <a:off x="1620000" y="3060000"/>
            <a:ext cx="720000" cy="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"/>
          <p:cNvSpPr/>
          <p:nvPr/>
        </p:nvSpPr>
        <p:spPr>
          <a:xfrm flipV="1">
            <a:off x="3780000" y="1800000"/>
            <a:ext cx="1080000" cy="126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"/>
          <p:cNvSpPr/>
          <p:nvPr/>
        </p:nvSpPr>
        <p:spPr>
          <a:xfrm>
            <a:off x="3780000" y="3060000"/>
            <a:ext cx="1080000" cy="144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"/>
          <p:cNvSpPr/>
          <p:nvPr/>
        </p:nvSpPr>
        <p:spPr>
          <a:xfrm>
            <a:off x="5040000" y="1800000"/>
            <a:ext cx="900000" cy="126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"/>
          <p:cNvSpPr/>
          <p:nvPr/>
        </p:nvSpPr>
        <p:spPr>
          <a:xfrm flipV="1">
            <a:off x="5040000" y="3060000"/>
            <a:ext cx="900000" cy="144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"/>
          <p:cNvSpPr/>
          <p:nvPr/>
        </p:nvSpPr>
        <p:spPr>
          <a:xfrm>
            <a:off x="7380000" y="3060000"/>
            <a:ext cx="540000" cy="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"/>
          <p:cNvSpPr txBox="1"/>
          <p:nvPr/>
        </p:nvSpPr>
        <p:spPr>
          <a:xfrm>
            <a:off x="0" y="3423600"/>
            <a:ext cx="1980000" cy="1076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IP-Glasma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+ Bjorken expansion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2" name=""/>
          <p:cNvSpPr txBox="1"/>
          <p:nvPr/>
        </p:nvSpPr>
        <p:spPr>
          <a:xfrm>
            <a:off x="5580000" y="1080000"/>
            <a:ext cx="1980000" cy="1076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HTL, Braaten + Thoma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5580000" y="4507560"/>
            <a:ext cx="23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DGLV, 1</a:t>
            </a:r>
            <a:r>
              <a:rPr b="0" i="1" lang="en-GB" sz="1800" spc="-1" strike="noStrike" baseline="33000">
                <a:solidFill>
                  <a:srgbClr val="708090"/>
                </a:solidFill>
                <a:latin typeface="Noto Sans"/>
              </a:rPr>
              <a:t>st</a:t>
            </a: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 order in opacity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4" name=""/>
          <p:cNvSpPr txBox="1"/>
          <p:nvPr/>
        </p:nvSpPr>
        <p:spPr>
          <a:xfrm>
            <a:off x="2340000" y="1087560"/>
            <a:ext cx="18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Central limit theorem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5" name=""/>
          <p:cNvSpPr txBox="1"/>
          <p:nvPr/>
        </p:nvSpPr>
        <p:spPr>
          <a:xfrm>
            <a:off x="7560000" y="4507560"/>
            <a:ext cx="18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Neglected terms ~ </a:t>
            </a:r>
            <a:r>
              <a:rPr b="0" lang="en-GB" sz="1800" spc="-1" strike="noStrike">
                <a:solidFill>
                  <a:srgbClr val="708090"/>
                </a:solidFill>
                <a:latin typeface="TexMaths Symbols"/>
                <a:ea typeface="TexMaths Symbols"/>
              </a:rPr>
              <a:t>e</a:t>
            </a:r>
            <a:r>
              <a:rPr b="0" lang="en-GB" sz="1800" spc="-1" strike="noStrike" baseline="33000">
                <a:solidFill>
                  <a:srgbClr val="708090"/>
                </a:solidFill>
                <a:latin typeface="TexMaths Symbols"/>
                <a:ea typeface="TexMaths Symbols"/>
              </a:rPr>
              <a:t>− μ L</a:t>
            </a:r>
            <a:r>
              <a:rPr b="0" lang="en-GB" sz="1800" spc="-1" strike="noStrike">
                <a:solidFill>
                  <a:srgbClr val="708090"/>
                </a:solidFill>
                <a:latin typeface="Noto Sans"/>
                <a:ea typeface="Noto Sans"/>
              </a:rPr>
              <a:t>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0" y="1832040"/>
            <a:ext cx="216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Prethermalization E-loss uncertain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7" name=""/>
          <p:cNvSpPr/>
          <p:nvPr/>
        </p:nvSpPr>
        <p:spPr>
          <a:xfrm>
            <a:off x="2340000" y="900000"/>
            <a:ext cx="1800000" cy="10800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Central Limit Theorem in Elastic E-loss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720000" y="1080000"/>
            <a:ext cx="86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How important is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central limit theorem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in the elastic energy loss?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60" name=""/>
          <p:cNvSpPr txBox="1"/>
          <p:nvPr/>
        </p:nvSpPr>
        <p:spPr>
          <a:xfrm>
            <a:off x="900000" y="1545480"/>
            <a:ext cx="8460000" cy="6145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We compare: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24840" y="3415320"/>
            <a:ext cx="2495160" cy="904680"/>
          </a:xfrm>
          <a:prstGeom prst="rect">
            <a:avLst/>
          </a:prstGeom>
          <a:ln w="10800">
            <a:noFill/>
          </a:ln>
        </p:spPr>
      </p:pic>
      <p:sp>
        <p:nvSpPr>
          <p:cNvPr id="262" name=""/>
          <p:cNvSpPr txBox="1"/>
          <p:nvPr/>
        </p:nvSpPr>
        <p:spPr>
          <a:xfrm>
            <a:off x="5400000" y="2880000"/>
            <a:ext cx="4052880" cy="4010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2) HTL result with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Gaussian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distribution 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(Gaussian HTL)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955080" y="2720520"/>
            <a:ext cx="3364920" cy="72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1) HTL result with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Poisson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distribution (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Poisson HTL)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-180000" y="4345200"/>
            <a:ext cx="5220000" cy="1054800"/>
          </a:xfrm>
          <a:prstGeom prst="rect">
            <a:avLst/>
          </a:prstGeom>
          <a:ln w="10800">
            <a:noFill/>
          </a:ln>
        </p:spPr>
      </p:pic>
      <p:sp>
        <p:nvSpPr>
          <p:cNvPr id="265" name=""/>
          <p:cNvSpPr txBox="1"/>
          <p:nvPr/>
        </p:nvSpPr>
        <p:spPr>
          <a:xfrm>
            <a:off x="7993440" y="4500000"/>
            <a:ext cx="1800000" cy="13345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400" spc="-1" strike="noStrike">
                <a:solidFill>
                  <a:srgbClr val="2c3e50"/>
                </a:solidFill>
                <a:latin typeface="Noto Sans"/>
              </a:rPr>
              <a:t>(Fluctuation Dissipation Thrm)</a:t>
            </a:r>
            <a:endParaRPr b="0" lang="en-GB" sz="1400" spc="-1" strike="noStrike">
              <a:solidFill>
                <a:srgbClr val="2c3e50"/>
              </a:solidFill>
              <a:latin typeface="Noto Sans"/>
            </a:endParaRPr>
          </a:p>
        </p:txBody>
      </p:sp>
      <p:grpSp>
        <p:nvGrpSpPr>
          <p:cNvPr id="266" name=""/>
          <p:cNvGrpSpPr/>
          <p:nvPr/>
        </p:nvGrpSpPr>
        <p:grpSpPr>
          <a:xfrm>
            <a:off x="5580000" y="4823640"/>
            <a:ext cx="2413440" cy="576360"/>
            <a:chOff x="5580000" y="4823640"/>
            <a:chExt cx="2413440" cy="576360"/>
          </a:xfrm>
        </p:grpSpPr>
        <p:sp>
          <p:nvSpPr>
            <p:cNvPr id="267" name=""/>
            <p:cNvSpPr/>
            <p:nvPr/>
          </p:nvSpPr>
          <p:spPr>
            <a:xfrm>
              <a:off x="5582880" y="4836960"/>
              <a:ext cx="2397240" cy="550080"/>
            </a:xfrm>
            <a:custGeom>
              <a:avLst/>
              <a:gdLst/>
              <a:ahLst/>
              <a:rect l="0" t="0" r="r" b="b"/>
              <a:pathLst>
                <a:path w="6659" h="1528">
                  <a:moveTo>
                    <a:pt x="3331" y="1528"/>
                  </a:moveTo>
                  <a:cubicBezTo>
                    <a:pt x="2220" y="1528"/>
                    <a:pt x="1110" y="1528"/>
                    <a:pt x="0" y="1528"/>
                  </a:cubicBezTo>
                  <a:cubicBezTo>
                    <a:pt x="0" y="1018"/>
                    <a:pt x="0" y="509"/>
                    <a:pt x="0" y="0"/>
                  </a:cubicBezTo>
                  <a:cubicBezTo>
                    <a:pt x="2220" y="0"/>
                    <a:pt x="4439" y="0"/>
                    <a:pt x="6659" y="0"/>
                  </a:cubicBezTo>
                  <a:cubicBezTo>
                    <a:pt x="6659" y="509"/>
                    <a:pt x="6659" y="1018"/>
                    <a:pt x="6659" y="1528"/>
                  </a:cubicBezTo>
                  <a:cubicBezTo>
                    <a:pt x="5550" y="1528"/>
                    <a:pt x="4440" y="1528"/>
                    <a:pt x="3331" y="152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268" name=""/>
            <p:cNvSpPr/>
            <p:nvPr/>
          </p:nvSpPr>
          <p:spPr>
            <a:xfrm>
              <a:off x="5580000" y="5066280"/>
              <a:ext cx="136080" cy="114120"/>
            </a:xfrm>
            <a:custGeom>
              <a:avLst/>
              <a:gdLst/>
              <a:ahLst/>
              <a:rect l="0" t="0" r="r" b="b"/>
              <a:pathLst>
                <a:path w="378" h="317">
                  <a:moveTo>
                    <a:pt x="343" y="41"/>
                  </a:moveTo>
                  <a:cubicBezTo>
                    <a:pt x="354" y="41"/>
                    <a:pt x="378" y="41"/>
                    <a:pt x="378" y="18"/>
                  </a:cubicBezTo>
                  <a:cubicBezTo>
                    <a:pt x="378" y="0"/>
                    <a:pt x="364" y="0"/>
                    <a:pt x="352" y="0"/>
                  </a:cubicBezTo>
                  <a:cubicBezTo>
                    <a:pt x="297" y="0"/>
                    <a:pt x="243" y="0"/>
                    <a:pt x="188" y="0"/>
                  </a:cubicBezTo>
                  <a:cubicBezTo>
                    <a:pt x="80" y="0"/>
                    <a:pt x="0" y="118"/>
                    <a:pt x="0" y="204"/>
                  </a:cubicBezTo>
                  <a:cubicBezTo>
                    <a:pt x="0" y="268"/>
                    <a:pt x="41" y="317"/>
                    <a:pt x="106" y="317"/>
                  </a:cubicBezTo>
                  <a:cubicBezTo>
                    <a:pt x="192" y="317"/>
                    <a:pt x="286" y="231"/>
                    <a:pt x="286" y="120"/>
                  </a:cubicBezTo>
                  <a:cubicBezTo>
                    <a:pt x="286" y="108"/>
                    <a:pt x="286" y="74"/>
                    <a:pt x="266" y="41"/>
                  </a:cubicBezTo>
                  <a:cubicBezTo>
                    <a:pt x="292" y="41"/>
                    <a:pt x="318" y="41"/>
                    <a:pt x="343" y="41"/>
                  </a:cubicBezTo>
                  <a:moveTo>
                    <a:pt x="108" y="302"/>
                  </a:moveTo>
                  <a:cubicBezTo>
                    <a:pt x="72" y="302"/>
                    <a:pt x="43" y="276"/>
                    <a:pt x="43" y="225"/>
                  </a:cubicBezTo>
                  <a:cubicBezTo>
                    <a:pt x="43" y="202"/>
                    <a:pt x="53" y="143"/>
                    <a:pt x="78" y="102"/>
                  </a:cubicBezTo>
                  <a:cubicBezTo>
                    <a:pt x="108" y="51"/>
                    <a:pt x="151" y="41"/>
                    <a:pt x="176" y="41"/>
                  </a:cubicBezTo>
                  <a:cubicBezTo>
                    <a:pt x="235" y="41"/>
                    <a:pt x="241" y="90"/>
                    <a:pt x="241" y="112"/>
                  </a:cubicBezTo>
                  <a:cubicBezTo>
                    <a:pt x="241" y="145"/>
                    <a:pt x="227" y="204"/>
                    <a:pt x="202" y="241"/>
                  </a:cubicBezTo>
                  <a:cubicBezTo>
                    <a:pt x="174" y="282"/>
                    <a:pt x="135" y="302"/>
                    <a:pt x="108" y="3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69" name=""/>
            <p:cNvSpPr/>
            <p:nvPr/>
          </p:nvSpPr>
          <p:spPr>
            <a:xfrm>
              <a:off x="5813280" y="5083200"/>
              <a:ext cx="172080" cy="60120"/>
            </a:xfrm>
            <a:custGeom>
              <a:avLst/>
              <a:gdLst/>
              <a:ahLst/>
              <a:rect l="0" t="0" r="r" b="b"/>
              <a:pathLst>
                <a:path w="478" h="167">
                  <a:moveTo>
                    <a:pt x="454" y="29"/>
                  </a:moveTo>
                  <a:cubicBezTo>
                    <a:pt x="464" y="29"/>
                    <a:pt x="478" y="29"/>
                    <a:pt x="478" y="14"/>
                  </a:cubicBezTo>
                  <a:cubicBezTo>
                    <a:pt x="478" y="0"/>
                    <a:pt x="464" y="0"/>
                    <a:pt x="454" y="0"/>
                  </a:cubicBezTo>
                  <a:cubicBezTo>
                    <a:pt x="310" y="0"/>
                    <a:pt x="166" y="0"/>
                    <a:pt x="22" y="0"/>
                  </a:cubicBez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4" y="29"/>
                    <a:pt x="25" y="29"/>
                  </a:cubicBezTo>
                  <a:cubicBezTo>
                    <a:pt x="168" y="29"/>
                    <a:pt x="311" y="29"/>
                    <a:pt x="454" y="29"/>
                  </a:cubicBezTo>
                  <a:moveTo>
                    <a:pt x="454" y="167"/>
                  </a:moveTo>
                  <a:cubicBezTo>
                    <a:pt x="464" y="167"/>
                    <a:pt x="478" y="167"/>
                    <a:pt x="478" y="153"/>
                  </a:cubicBezTo>
                  <a:cubicBezTo>
                    <a:pt x="478" y="139"/>
                    <a:pt x="464" y="139"/>
                    <a:pt x="454" y="139"/>
                  </a:cubicBezTo>
                  <a:cubicBezTo>
                    <a:pt x="311" y="139"/>
                    <a:pt x="168" y="139"/>
                    <a:pt x="25" y="139"/>
                  </a:cubicBezTo>
                  <a:cubicBezTo>
                    <a:pt x="14" y="139"/>
                    <a:pt x="0" y="139"/>
                    <a:pt x="0" y="153"/>
                  </a:cubicBezTo>
                  <a:cubicBezTo>
                    <a:pt x="0" y="167"/>
                    <a:pt x="14" y="167"/>
                    <a:pt x="22" y="167"/>
                  </a:cubicBezTo>
                  <a:cubicBezTo>
                    <a:pt x="166" y="167"/>
                    <a:pt x="310" y="167"/>
                    <a:pt x="454" y="1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0" name=""/>
            <p:cNvSpPr/>
            <p:nvPr/>
          </p:nvSpPr>
          <p:spPr>
            <a:xfrm>
              <a:off x="6212160" y="4830840"/>
              <a:ext cx="102960" cy="172080"/>
            </a:xfrm>
            <a:custGeom>
              <a:avLst/>
              <a:gdLst/>
              <a:ahLst/>
              <a:rect l="0" t="0" r="r" b="b"/>
              <a:pathLst>
                <a:path w="286" h="478">
                  <a:moveTo>
                    <a:pt x="55" y="423"/>
                  </a:moveTo>
                  <a:cubicBezTo>
                    <a:pt x="80" y="398"/>
                    <a:pt x="106" y="374"/>
                    <a:pt x="131" y="349"/>
                  </a:cubicBezTo>
                  <a:cubicBezTo>
                    <a:pt x="243" y="249"/>
                    <a:pt x="286" y="210"/>
                    <a:pt x="286" y="139"/>
                  </a:cubicBezTo>
                  <a:cubicBezTo>
                    <a:pt x="286" y="57"/>
                    <a:pt x="221" y="0"/>
                    <a:pt x="133" y="0"/>
                  </a:cubicBezTo>
                  <a:cubicBezTo>
                    <a:pt x="53" y="0"/>
                    <a:pt x="0" y="65"/>
                    <a:pt x="0" y="131"/>
                  </a:cubicBezTo>
                  <a:cubicBezTo>
                    <a:pt x="0" y="170"/>
                    <a:pt x="35" y="170"/>
                    <a:pt x="37" y="170"/>
                  </a:cubicBezTo>
                  <a:cubicBezTo>
                    <a:pt x="49" y="170"/>
                    <a:pt x="74" y="161"/>
                    <a:pt x="74" y="133"/>
                  </a:cubicBezTo>
                  <a:cubicBezTo>
                    <a:pt x="74" y="114"/>
                    <a:pt x="61" y="94"/>
                    <a:pt x="37" y="94"/>
                  </a:cubicBezTo>
                  <a:cubicBezTo>
                    <a:pt x="31" y="94"/>
                    <a:pt x="29" y="94"/>
                    <a:pt x="27" y="96"/>
                  </a:cubicBezTo>
                  <a:cubicBezTo>
                    <a:pt x="43" y="49"/>
                    <a:pt x="82" y="22"/>
                    <a:pt x="125" y="22"/>
                  </a:cubicBezTo>
                  <a:cubicBezTo>
                    <a:pt x="190" y="22"/>
                    <a:pt x="221" y="80"/>
                    <a:pt x="221" y="139"/>
                  </a:cubicBezTo>
                  <a:cubicBezTo>
                    <a:pt x="221" y="196"/>
                    <a:pt x="184" y="253"/>
                    <a:pt x="145" y="298"/>
                  </a:cubicBezTo>
                  <a:cubicBezTo>
                    <a:pt x="99" y="349"/>
                    <a:pt x="52" y="400"/>
                    <a:pt x="6" y="451"/>
                  </a:cubicBezTo>
                  <a:cubicBezTo>
                    <a:pt x="0" y="460"/>
                    <a:pt x="0" y="460"/>
                    <a:pt x="0" y="478"/>
                  </a:cubicBezTo>
                  <a:cubicBezTo>
                    <a:pt x="89" y="478"/>
                    <a:pt x="177" y="478"/>
                    <a:pt x="266" y="478"/>
                  </a:cubicBezTo>
                  <a:cubicBezTo>
                    <a:pt x="273" y="436"/>
                    <a:pt x="279" y="395"/>
                    <a:pt x="286" y="353"/>
                  </a:cubicBezTo>
                  <a:cubicBezTo>
                    <a:pt x="280" y="353"/>
                    <a:pt x="274" y="353"/>
                    <a:pt x="268" y="353"/>
                  </a:cubicBezTo>
                  <a:cubicBezTo>
                    <a:pt x="264" y="374"/>
                    <a:pt x="260" y="406"/>
                    <a:pt x="251" y="417"/>
                  </a:cubicBezTo>
                  <a:cubicBezTo>
                    <a:pt x="247" y="423"/>
                    <a:pt x="200" y="423"/>
                    <a:pt x="184" y="423"/>
                  </a:cubicBezTo>
                  <a:cubicBezTo>
                    <a:pt x="141" y="423"/>
                    <a:pt x="98" y="423"/>
                    <a:pt x="55" y="4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1" name=""/>
            <p:cNvSpPr/>
            <p:nvPr/>
          </p:nvSpPr>
          <p:spPr>
            <a:xfrm>
              <a:off x="6102720" y="5108040"/>
              <a:ext cx="321480" cy="10440"/>
            </a:xfrm>
            <a:custGeom>
              <a:avLst/>
              <a:gdLst/>
              <a:ahLst/>
              <a:rect l="0" t="0" r="r" b="b"/>
              <a:pathLst>
                <a:path w="893" h="29">
                  <a:moveTo>
                    <a:pt x="448" y="29"/>
                  </a:moveTo>
                  <a:cubicBezTo>
                    <a:pt x="299" y="29"/>
                    <a:pt x="149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298" y="0"/>
                    <a:pt x="596" y="0"/>
                    <a:pt x="893" y="0"/>
                  </a:cubicBezTo>
                  <a:cubicBezTo>
                    <a:pt x="893" y="10"/>
                    <a:pt x="893" y="19"/>
                    <a:pt x="893" y="29"/>
                  </a:cubicBezTo>
                  <a:cubicBezTo>
                    <a:pt x="745" y="29"/>
                    <a:pt x="596" y="29"/>
                    <a:pt x="448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2" name=""/>
            <p:cNvSpPr/>
            <p:nvPr/>
          </p:nvSpPr>
          <p:spPr>
            <a:xfrm>
              <a:off x="6112800" y="5179320"/>
              <a:ext cx="187200" cy="174960"/>
            </a:xfrm>
            <a:custGeom>
              <a:avLst/>
              <a:gdLst/>
              <a:ahLst/>
              <a:rect l="0" t="0" r="r" b="b"/>
              <a:pathLst>
                <a:path w="520" h="486">
                  <a:moveTo>
                    <a:pt x="480" y="321"/>
                  </a:moveTo>
                  <a:cubicBezTo>
                    <a:pt x="483" y="317"/>
                    <a:pt x="483" y="314"/>
                    <a:pt x="485" y="310"/>
                  </a:cubicBezTo>
                  <a:cubicBezTo>
                    <a:pt x="485" y="308"/>
                    <a:pt x="485" y="302"/>
                    <a:pt x="476" y="302"/>
                  </a:cubicBezTo>
                  <a:cubicBezTo>
                    <a:pt x="468" y="302"/>
                    <a:pt x="468" y="306"/>
                    <a:pt x="466" y="310"/>
                  </a:cubicBezTo>
                  <a:cubicBezTo>
                    <a:pt x="419" y="417"/>
                    <a:pt x="393" y="464"/>
                    <a:pt x="270" y="464"/>
                  </a:cubicBezTo>
                  <a:cubicBezTo>
                    <a:pt x="235" y="464"/>
                    <a:pt x="200" y="464"/>
                    <a:pt x="166" y="464"/>
                  </a:cubicBezTo>
                  <a:cubicBezTo>
                    <a:pt x="155" y="464"/>
                    <a:pt x="153" y="464"/>
                    <a:pt x="149" y="464"/>
                  </a:cubicBezTo>
                  <a:cubicBezTo>
                    <a:pt x="141" y="464"/>
                    <a:pt x="139" y="462"/>
                    <a:pt x="139" y="457"/>
                  </a:cubicBezTo>
                  <a:cubicBezTo>
                    <a:pt x="139" y="455"/>
                    <a:pt x="139" y="453"/>
                    <a:pt x="143" y="441"/>
                  </a:cubicBezTo>
                  <a:cubicBezTo>
                    <a:pt x="159" y="376"/>
                    <a:pt x="176" y="310"/>
                    <a:pt x="192" y="245"/>
                  </a:cubicBezTo>
                  <a:cubicBezTo>
                    <a:pt x="216" y="245"/>
                    <a:pt x="240" y="245"/>
                    <a:pt x="264" y="245"/>
                  </a:cubicBezTo>
                  <a:cubicBezTo>
                    <a:pt x="325" y="245"/>
                    <a:pt x="325" y="259"/>
                    <a:pt x="325" y="278"/>
                  </a:cubicBezTo>
                  <a:cubicBezTo>
                    <a:pt x="325" y="282"/>
                    <a:pt x="325" y="290"/>
                    <a:pt x="319" y="312"/>
                  </a:cubicBezTo>
                  <a:cubicBezTo>
                    <a:pt x="319" y="317"/>
                    <a:pt x="317" y="319"/>
                    <a:pt x="317" y="321"/>
                  </a:cubicBezTo>
                  <a:cubicBezTo>
                    <a:pt x="317" y="325"/>
                    <a:pt x="321" y="329"/>
                    <a:pt x="327" y="329"/>
                  </a:cubicBezTo>
                  <a:cubicBezTo>
                    <a:pt x="333" y="329"/>
                    <a:pt x="335" y="325"/>
                    <a:pt x="337" y="315"/>
                  </a:cubicBezTo>
                  <a:cubicBezTo>
                    <a:pt x="351" y="259"/>
                    <a:pt x="365" y="203"/>
                    <a:pt x="378" y="147"/>
                  </a:cubicBezTo>
                  <a:cubicBezTo>
                    <a:pt x="378" y="141"/>
                    <a:pt x="374" y="139"/>
                    <a:pt x="370" y="139"/>
                  </a:cubicBezTo>
                  <a:cubicBezTo>
                    <a:pt x="364" y="139"/>
                    <a:pt x="362" y="143"/>
                    <a:pt x="360" y="151"/>
                  </a:cubicBezTo>
                  <a:cubicBezTo>
                    <a:pt x="346" y="206"/>
                    <a:pt x="331" y="223"/>
                    <a:pt x="266" y="223"/>
                  </a:cubicBezTo>
                  <a:cubicBezTo>
                    <a:pt x="243" y="223"/>
                    <a:pt x="221" y="223"/>
                    <a:pt x="198" y="223"/>
                  </a:cubicBezTo>
                  <a:cubicBezTo>
                    <a:pt x="213" y="165"/>
                    <a:pt x="227" y="107"/>
                    <a:pt x="241" y="49"/>
                  </a:cubicBezTo>
                  <a:cubicBezTo>
                    <a:pt x="247" y="25"/>
                    <a:pt x="247" y="20"/>
                    <a:pt x="280" y="20"/>
                  </a:cubicBezTo>
                  <a:cubicBezTo>
                    <a:pt x="313" y="20"/>
                    <a:pt x="347" y="20"/>
                    <a:pt x="380" y="20"/>
                  </a:cubicBezTo>
                  <a:cubicBezTo>
                    <a:pt x="468" y="20"/>
                    <a:pt x="491" y="43"/>
                    <a:pt x="491" y="100"/>
                  </a:cubicBezTo>
                  <a:cubicBezTo>
                    <a:pt x="491" y="118"/>
                    <a:pt x="491" y="120"/>
                    <a:pt x="487" y="139"/>
                  </a:cubicBezTo>
                  <a:cubicBezTo>
                    <a:pt x="487" y="143"/>
                    <a:pt x="487" y="148"/>
                    <a:pt x="487" y="151"/>
                  </a:cubicBezTo>
                  <a:cubicBezTo>
                    <a:pt x="487" y="154"/>
                    <a:pt x="489" y="161"/>
                    <a:pt x="495" y="161"/>
                  </a:cubicBezTo>
                  <a:cubicBezTo>
                    <a:pt x="503" y="161"/>
                    <a:pt x="505" y="155"/>
                    <a:pt x="505" y="143"/>
                  </a:cubicBezTo>
                  <a:cubicBezTo>
                    <a:pt x="510" y="101"/>
                    <a:pt x="515" y="60"/>
                    <a:pt x="519" y="18"/>
                  </a:cubicBezTo>
                  <a:cubicBezTo>
                    <a:pt x="521" y="0"/>
                    <a:pt x="519" y="0"/>
                    <a:pt x="501" y="0"/>
                  </a:cubicBezTo>
                  <a:cubicBezTo>
                    <a:pt x="380" y="0"/>
                    <a:pt x="258" y="0"/>
                    <a:pt x="137" y="0"/>
                  </a:cubicBezTo>
                  <a:cubicBezTo>
                    <a:pt x="123" y="0"/>
                    <a:pt x="117" y="0"/>
                    <a:pt x="117" y="14"/>
                  </a:cubicBezTo>
                  <a:cubicBezTo>
                    <a:pt x="117" y="20"/>
                    <a:pt x="123" y="20"/>
                    <a:pt x="137" y="20"/>
                  </a:cubicBezTo>
                  <a:cubicBezTo>
                    <a:pt x="164" y="20"/>
                    <a:pt x="184" y="20"/>
                    <a:pt x="184" y="35"/>
                  </a:cubicBezTo>
                  <a:cubicBezTo>
                    <a:pt x="184" y="37"/>
                    <a:pt x="184" y="39"/>
                    <a:pt x="180" y="51"/>
                  </a:cubicBezTo>
                  <a:cubicBezTo>
                    <a:pt x="148" y="178"/>
                    <a:pt x="116" y="304"/>
                    <a:pt x="84" y="431"/>
                  </a:cubicBezTo>
                  <a:cubicBezTo>
                    <a:pt x="78" y="460"/>
                    <a:pt x="76" y="464"/>
                    <a:pt x="18" y="464"/>
                  </a:cubicBezTo>
                  <a:cubicBezTo>
                    <a:pt x="6" y="464"/>
                    <a:pt x="0" y="464"/>
                    <a:pt x="0" y="478"/>
                  </a:cubicBezTo>
                  <a:cubicBezTo>
                    <a:pt x="0" y="486"/>
                    <a:pt x="6" y="486"/>
                    <a:pt x="18" y="486"/>
                  </a:cubicBezTo>
                  <a:cubicBezTo>
                    <a:pt x="143" y="486"/>
                    <a:pt x="268" y="486"/>
                    <a:pt x="393" y="486"/>
                  </a:cubicBezTo>
                  <a:cubicBezTo>
                    <a:pt x="409" y="486"/>
                    <a:pt x="409" y="486"/>
                    <a:pt x="415" y="474"/>
                  </a:cubicBezTo>
                  <a:cubicBezTo>
                    <a:pt x="437" y="423"/>
                    <a:pt x="459" y="372"/>
                    <a:pt x="480" y="3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3" name=""/>
            <p:cNvSpPr/>
            <p:nvPr/>
          </p:nvSpPr>
          <p:spPr>
            <a:xfrm>
              <a:off x="6319800" y="5160240"/>
              <a:ext cx="80280" cy="119880"/>
            </a:xfrm>
            <a:custGeom>
              <a:avLst/>
              <a:gdLst/>
              <a:ahLst/>
              <a:rect l="0" t="0" r="r" b="b"/>
              <a:pathLst>
                <a:path w="223" h="333">
                  <a:moveTo>
                    <a:pt x="223" y="241"/>
                  </a:moveTo>
                  <a:cubicBezTo>
                    <a:pt x="217" y="241"/>
                    <a:pt x="212" y="241"/>
                    <a:pt x="206" y="241"/>
                  </a:cubicBezTo>
                  <a:cubicBezTo>
                    <a:pt x="204" y="253"/>
                    <a:pt x="198" y="282"/>
                    <a:pt x="192" y="288"/>
                  </a:cubicBezTo>
                  <a:cubicBezTo>
                    <a:pt x="188" y="290"/>
                    <a:pt x="149" y="290"/>
                    <a:pt x="143" y="290"/>
                  </a:cubicBezTo>
                  <a:cubicBezTo>
                    <a:pt x="112" y="290"/>
                    <a:pt x="82" y="290"/>
                    <a:pt x="51" y="290"/>
                  </a:cubicBezTo>
                  <a:cubicBezTo>
                    <a:pt x="104" y="243"/>
                    <a:pt x="121" y="229"/>
                    <a:pt x="151" y="206"/>
                  </a:cubicBezTo>
                  <a:cubicBezTo>
                    <a:pt x="188" y="176"/>
                    <a:pt x="223" y="145"/>
                    <a:pt x="223" y="98"/>
                  </a:cubicBezTo>
                  <a:cubicBezTo>
                    <a:pt x="223" y="37"/>
                    <a:pt x="170" y="0"/>
                    <a:pt x="104" y="0"/>
                  </a:cubicBezTo>
                  <a:cubicBezTo>
                    <a:pt x="43" y="0"/>
                    <a:pt x="0" y="43"/>
                    <a:pt x="0" y="90"/>
                  </a:cubicBezTo>
                  <a:cubicBezTo>
                    <a:pt x="0" y="114"/>
                    <a:pt x="22" y="116"/>
                    <a:pt x="27" y="116"/>
                  </a:cubicBezTo>
                  <a:cubicBezTo>
                    <a:pt x="39" y="116"/>
                    <a:pt x="53" y="108"/>
                    <a:pt x="53" y="90"/>
                  </a:cubicBezTo>
                  <a:cubicBezTo>
                    <a:pt x="53" y="82"/>
                    <a:pt x="51" y="63"/>
                    <a:pt x="25" y="63"/>
                  </a:cubicBezTo>
                  <a:cubicBezTo>
                    <a:pt x="41" y="29"/>
                    <a:pt x="74" y="18"/>
                    <a:pt x="98" y="18"/>
                  </a:cubicBezTo>
                  <a:cubicBezTo>
                    <a:pt x="147" y="18"/>
                    <a:pt x="174" y="57"/>
                    <a:pt x="174" y="98"/>
                  </a:cubicBezTo>
                  <a:cubicBezTo>
                    <a:pt x="174" y="141"/>
                    <a:pt x="143" y="176"/>
                    <a:pt x="127" y="194"/>
                  </a:cubicBezTo>
                  <a:cubicBezTo>
                    <a:pt x="87" y="234"/>
                    <a:pt x="46" y="273"/>
                    <a:pt x="6" y="312"/>
                  </a:cubicBezTo>
                  <a:cubicBezTo>
                    <a:pt x="0" y="319"/>
                    <a:pt x="0" y="319"/>
                    <a:pt x="0" y="333"/>
                  </a:cubicBezTo>
                  <a:cubicBezTo>
                    <a:pt x="70" y="333"/>
                    <a:pt x="139" y="333"/>
                    <a:pt x="209" y="333"/>
                  </a:cubicBezTo>
                  <a:cubicBezTo>
                    <a:pt x="213" y="302"/>
                    <a:pt x="218" y="272"/>
                    <a:pt x="223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4" name=""/>
            <p:cNvSpPr/>
            <p:nvPr/>
          </p:nvSpPr>
          <p:spPr>
            <a:xfrm>
              <a:off x="6513120" y="4826520"/>
              <a:ext cx="229680" cy="573480"/>
            </a:xfrm>
            <a:custGeom>
              <a:avLst/>
              <a:gdLst/>
              <a:ahLst/>
              <a:rect l="0" t="0" r="r" b="b"/>
              <a:pathLst>
                <a:path w="638" h="1593">
                  <a:moveTo>
                    <a:pt x="35" y="1560"/>
                  </a:moveTo>
                  <a:cubicBezTo>
                    <a:pt x="57" y="1558"/>
                    <a:pt x="70" y="1544"/>
                    <a:pt x="70" y="1526"/>
                  </a:cubicBezTo>
                  <a:cubicBezTo>
                    <a:pt x="70" y="1501"/>
                    <a:pt x="51" y="1491"/>
                    <a:pt x="35" y="1491"/>
                  </a:cubicBezTo>
                  <a:cubicBezTo>
                    <a:pt x="18" y="1491"/>
                    <a:pt x="0" y="1501"/>
                    <a:pt x="0" y="1526"/>
                  </a:cubicBezTo>
                  <a:cubicBezTo>
                    <a:pt x="0" y="1562"/>
                    <a:pt x="35" y="1593"/>
                    <a:pt x="80" y="1593"/>
                  </a:cubicBezTo>
                  <a:cubicBezTo>
                    <a:pt x="188" y="1593"/>
                    <a:pt x="229" y="1426"/>
                    <a:pt x="280" y="1217"/>
                  </a:cubicBezTo>
                  <a:cubicBezTo>
                    <a:pt x="335" y="991"/>
                    <a:pt x="382" y="762"/>
                    <a:pt x="421" y="531"/>
                  </a:cubicBezTo>
                  <a:cubicBezTo>
                    <a:pt x="448" y="378"/>
                    <a:pt x="474" y="235"/>
                    <a:pt x="499" y="143"/>
                  </a:cubicBezTo>
                  <a:cubicBezTo>
                    <a:pt x="507" y="108"/>
                    <a:pt x="532" y="14"/>
                    <a:pt x="560" y="14"/>
                  </a:cubicBezTo>
                  <a:cubicBezTo>
                    <a:pt x="583" y="14"/>
                    <a:pt x="601" y="29"/>
                    <a:pt x="603" y="31"/>
                  </a:cubicBezTo>
                  <a:cubicBezTo>
                    <a:pt x="579" y="33"/>
                    <a:pt x="566" y="49"/>
                    <a:pt x="566" y="67"/>
                  </a:cubicBezTo>
                  <a:cubicBezTo>
                    <a:pt x="566" y="90"/>
                    <a:pt x="585" y="102"/>
                    <a:pt x="601" y="102"/>
                  </a:cubicBezTo>
                  <a:cubicBezTo>
                    <a:pt x="619" y="102"/>
                    <a:pt x="638" y="90"/>
                    <a:pt x="638" y="65"/>
                  </a:cubicBezTo>
                  <a:cubicBezTo>
                    <a:pt x="638" y="27"/>
                    <a:pt x="599" y="0"/>
                    <a:pt x="558" y="0"/>
                  </a:cubicBezTo>
                  <a:cubicBezTo>
                    <a:pt x="505" y="0"/>
                    <a:pt x="464" y="78"/>
                    <a:pt x="425" y="223"/>
                  </a:cubicBezTo>
                  <a:cubicBezTo>
                    <a:pt x="421" y="231"/>
                    <a:pt x="325" y="592"/>
                    <a:pt x="245" y="1060"/>
                  </a:cubicBezTo>
                  <a:cubicBezTo>
                    <a:pt x="227" y="1170"/>
                    <a:pt x="206" y="1291"/>
                    <a:pt x="182" y="1389"/>
                  </a:cubicBezTo>
                  <a:cubicBezTo>
                    <a:pt x="170" y="1442"/>
                    <a:pt x="137" y="1577"/>
                    <a:pt x="78" y="1577"/>
                  </a:cubicBezTo>
                  <a:cubicBezTo>
                    <a:pt x="53" y="1577"/>
                    <a:pt x="49" y="1566"/>
                    <a:pt x="35" y="15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5" name=""/>
            <p:cNvSpPr/>
            <p:nvPr/>
          </p:nvSpPr>
          <p:spPr>
            <a:xfrm>
              <a:off x="6809040" y="4998600"/>
              <a:ext cx="127440" cy="181440"/>
            </a:xfrm>
            <a:custGeom>
              <a:avLst/>
              <a:gdLst/>
              <a:ahLst/>
              <a:rect l="0" t="0" r="r" b="b"/>
              <a:pathLst>
                <a:path w="354" h="504">
                  <a:moveTo>
                    <a:pt x="249" y="457"/>
                  </a:moveTo>
                  <a:cubicBezTo>
                    <a:pt x="249" y="473"/>
                    <a:pt x="249" y="489"/>
                    <a:pt x="249" y="504"/>
                  </a:cubicBezTo>
                  <a:cubicBezTo>
                    <a:pt x="284" y="502"/>
                    <a:pt x="319" y="499"/>
                    <a:pt x="354" y="496"/>
                  </a:cubicBezTo>
                  <a:cubicBezTo>
                    <a:pt x="354" y="489"/>
                    <a:pt x="354" y="483"/>
                    <a:pt x="354" y="476"/>
                  </a:cubicBezTo>
                  <a:cubicBezTo>
                    <a:pt x="305" y="476"/>
                    <a:pt x="299" y="470"/>
                    <a:pt x="299" y="435"/>
                  </a:cubicBezTo>
                  <a:cubicBezTo>
                    <a:pt x="299" y="290"/>
                    <a:pt x="299" y="145"/>
                    <a:pt x="299" y="0"/>
                  </a:cubicBezTo>
                  <a:cubicBezTo>
                    <a:pt x="264" y="3"/>
                    <a:pt x="229" y="5"/>
                    <a:pt x="194" y="8"/>
                  </a:cubicBezTo>
                  <a:cubicBezTo>
                    <a:pt x="194" y="16"/>
                    <a:pt x="194" y="23"/>
                    <a:pt x="194" y="31"/>
                  </a:cubicBezTo>
                  <a:cubicBezTo>
                    <a:pt x="245" y="31"/>
                    <a:pt x="251" y="35"/>
                    <a:pt x="251" y="69"/>
                  </a:cubicBezTo>
                  <a:cubicBezTo>
                    <a:pt x="251" y="121"/>
                    <a:pt x="251" y="173"/>
                    <a:pt x="251" y="225"/>
                  </a:cubicBezTo>
                  <a:cubicBezTo>
                    <a:pt x="229" y="198"/>
                    <a:pt x="198" y="180"/>
                    <a:pt x="159" y="180"/>
                  </a:cubicBezTo>
                  <a:cubicBezTo>
                    <a:pt x="76" y="180"/>
                    <a:pt x="0" y="251"/>
                    <a:pt x="0" y="343"/>
                  </a:cubicBezTo>
                  <a:cubicBezTo>
                    <a:pt x="0" y="435"/>
                    <a:pt x="70" y="504"/>
                    <a:pt x="153" y="504"/>
                  </a:cubicBezTo>
                  <a:cubicBezTo>
                    <a:pt x="198" y="504"/>
                    <a:pt x="231" y="480"/>
                    <a:pt x="249" y="457"/>
                  </a:cubicBezTo>
                  <a:moveTo>
                    <a:pt x="249" y="266"/>
                  </a:moveTo>
                  <a:cubicBezTo>
                    <a:pt x="249" y="315"/>
                    <a:pt x="249" y="364"/>
                    <a:pt x="249" y="413"/>
                  </a:cubicBezTo>
                  <a:cubicBezTo>
                    <a:pt x="249" y="425"/>
                    <a:pt x="249" y="427"/>
                    <a:pt x="241" y="439"/>
                  </a:cubicBezTo>
                  <a:cubicBezTo>
                    <a:pt x="219" y="474"/>
                    <a:pt x="186" y="490"/>
                    <a:pt x="155" y="490"/>
                  </a:cubicBezTo>
                  <a:cubicBezTo>
                    <a:pt x="123" y="490"/>
                    <a:pt x="98" y="470"/>
                    <a:pt x="80" y="443"/>
                  </a:cubicBezTo>
                  <a:cubicBezTo>
                    <a:pt x="61" y="415"/>
                    <a:pt x="59" y="374"/>
                    <a:pt x="59" y="343"/>
                  </a:cubicBezTo>
                  <a:cubicBezTo>
                    <a:pt x="59" y="317"/>
                    <a:pt x="61" y="274"/>
                    <a:pt x="82" y="241"/>
                  </a:cubicBezTo>
                  <a:cubicBezTo>
                    <a:pt x="96" y="221"/>
                    <a:pt x="125" y="196"/>
                    <a:pt x="164" y="196"/>
                  </a:cubicBezTo>
                  <a:cubicBezTo>
                    <a:pt x="188" y="196"/>
                    <a:pt x="219" y="206"/>
                    <a:pt x="241" y="239"/>
                  </a:cubicBezTo>
                  <a:cubicBezTo>
                    <a:pt x="249" y="251"/>
                    <a:pt x="249" y="253"/>
                    <a:pt x="249" y="2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6" name=""/>
            <p:cNvSpPr/>
            <p:nvPr/>
          </p:nvSpPr>
          <p:spPr>
            <a:xfrm>
              <a:off x="6954840" y="5063400"/>
              <a:ext cx="109800" cy="117000"/>
            </a:xfrm>
            <a:custGeom>
              <a:avLst/>
              <a:gdLst/>
              <a:ahLst/>
              <a:rect l="0" t="0" r="r" b="b"/>
              <a:pathLst>
                <a:path w="305" h="325">
                  <a:moveTo>
                    <a:pt x="65" y="257"/>
                  </a:moveTo>
                  <a:cubicBezTo>
                    <a:pt x="104" y="216"/>
                    <a:pt x="125" y="198"/>
                    <a:pt x="151" y="176"/>
                  </a:cubicBezTo>
                  <a:cubicBezTo>
                    <a:pt x="174" y="155"/>
                    <a:pt x="196" y="137"/>
                    <a:pt x="221" y="112"/>
                  </a:cubicBezTo>
                  <a:cubicBezTo>
                    <a:pt x="290" y="45"/>
                    <a:pt x="305" y="10"/>
                    <a:pt x="305" y="8"/>
                  </a:cubicBezTo>
                  <a:cubicBezTo>
                    <a:pt x="305" y="0"/>
                    <a:pt x="301" y="3"/>
                    <a:pt x="299" y="0"/>
                  </a:cubicBezTo>
                  <a:cubicBezTo>
                    <a:pt x="292" y="0"/>
                    <a:pt x="290" y="2"/>
                    <a:pt x="286" y="8"/>
                  </a:cubicBezTo>
                  <a:cubicBezTo>
                    <a:pt x="266" y="43"/>
                    <a:pt x="250" y="55"/>
                    <a:pt x="233" y="55"/>
                  </a:cubicBezTo>
                  <a:cubicBezTo>
                    <a:pt x="216" y="55"/>
                    <a:pt x="206" y="43"/>
                    <a:pt x="196" y="31"/>
                  </a:cubicBezTo>
                  <a:cubicBezTo>
                    <a:pt x="182" y="14"/>
                    <a:pt x="170" y="0"/>
                    <a:pt x="147" y="0"/>
                  </a:cubicBezTo>
                  <a:cubicBezTo>
                    <a:pt x="92" y="0"/>
                    <a:pt x="59" y="67"/>
                    <a:pt x="59" y="82"/>
                  </a:cubicBezTo>
                  <a:cubicBezTo>
                    <a:pt x="59" y="86"/>
                    <a:pt x="60" y="90"/>
                    <a:pt x="67" y="90"/>
                  </a:cubicBezTo>
                  <a:cubicBezTo>
                    <a:pt x="75" y="90"/>
                    <a:pt x="76" y="86"/>
                    <a:pt x="78" y="82"/>
                  </a:cubicBezTo>
                  <a:cubicBezTo>
                    <a:pt x="92" y="49"/>
                    <a:pt x="133" y="49"/>
                    <a:pt x="139" y="49"/>
                  </a:cubicBezTo>
                  <a:cubicBezTo>
                    <a:pt x="153" y="49"/>
                    <a:pt x="168" y="53"/>
                    <a:pt x="184" y="59"/>
                  </a:cubicBezTo>
                  <a:cubicBezTo>
                    <a:pt x="213" y="69"/>
                    <a:pt x="221" y="69"/>
                    <a:pt x="239" y="69"/>
                  </a:cubicBezTo>
                  <a:cubicBezTo>
                    <a:pt x="213" y="100"/>
                    <a:pt x="153" y="153"/>
                    <a:pt x="139" y="163"/>
                  </a:cubicBezTo>
                  <a:cubicBezTo>
                    <a:pt x="118" y="184"/>
                    <a:pt x="97" y="204"/>
                    <a:pt x="76" y="225"/>
                  </a:cubicBezTo>
                  <a:cubicBezTo>
                    <a:pt x="27" y="272"/>
                    <a:pt x="0" y="312"/>
                    <a:pt x="0" y="319"/>
                  </a:cubicBezTo>
                  <a:cubicBezTo>
                    <a:pt x="0" y="325"/>
                    <a:pt x="8" y="325"/>
                    <a:pt x="10" y="325"/>
                  </a:cubicBezTo>
                  <a:cubicBezTo>
                    <a:pt x="14" y="325"/>
                    <a:pt x="16" y="325"/>
                    <a:pt x="20" y="317"/>
                  </a:cubicBezTo>
                  <a:cubicBezTo>
                    <a:pt x="37" y="290"/>
                    <a:pt x="59" y="272"/>
                    <a:pt x="82" y="272"/>
                  </a:cubicBezTo>
                  <a:cubicBezTo>
                    <a:pt x="98" y="272"/>
                    <a:pt x="106" y="278"/>
                    <a:pt x="123" y="298"/>
                  </a:cubicBezTo>
                  <a:cubicBezTo>
                    <a:pt x="135" y="315"/>
                    <a:pt x="149" y="325"/>
                    <a:pt x="170" y="325"/>
                  </a:cubicBezTo>
                  <a:cubicBezTo>
                    <a:pt x="241" y="325"/>
                    <a:pt x="282" y="235"/>
                    <a:pt x="282" y="214"/>
                  </a:cubicBezTo>
                  <a:cubicBezTo>
                    <a:pt x="282" y="212"/>
                    <a:pt x="280" y="208"/>
                    <a:pt x="274" y="208"/>
                  </a:cubicBezTo>
                  <a:cubicBezTo>
                    <a:pt x="268" y="208"/>
                    <a:pt x="266" y="212"/>
                    <a:pt x="264" y="216"/>
                  </a:cubicBezTo>
                  <a:cubicBezTo>
                    <a:pt x="247" y="263"/>
                    <a:pt x="200" y="278"/>
                    <a:pt x="178" y="278"/>
                  </a:cubicBezTo>
                  <a:cubicBezTo>
                    <a:pt x="164" y="278"/>
                    <a:pt x="149" y="274"/>
                    <a:pt x="135" y="268"/>
                  </a:cubicBezTo>
                  <a:cubicBezTo>
                    <a:pt x="110" y="259"/>
                    <a:pt x="100" y="255"/>
                    <a:pt x="86" y="255"/>
                  </a:cubicBezTo>
                  <a:cubicBezTo>
                    <a:pt x="84" y="255"/>
                    <a:pt x="72" y="255"/>
                    <a:pt x="65" y="2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7" name=""/>
            <p:cNvSpPr/>
            <p:nvPr/>
          </p:nvSpPr>
          <p:spPr>
            <a:xfrm>
              <a:off x="7121160" y="4823640"/>
              <a:ext cx="128160" cy="182520"/>
            </a:xfrm>
            <a:custGeom>
              <a:avLst/>
              <a:gdLst/>
              <a:ahLst/>
              <a:rect l="0" t="0" r="r" b="b"/>
              <a:pathLst>
                <a:path w="356" h="507">
                  <a:moveTo>
                    <a:pt x="249" y="460"/>
                  </a:moveTo>
                  <a:cubicBezTo>
                    <a:pt x="249" y="475"/>
                    <a:pt x="249" y="491"/>
                    <a:pt x="249" y="507"/>
                  </a:cubicBezTo>
                  <a:cubicBezTo>
                    <a:pt x="285" y="504"/>
                    <a:pt x="320" y="501"/>
                    <a:pt x="356" y="498"/>
                  </a:cubicBezTo>
                  <a:cubicBezTo>
                    <a:pt x="356" y="491"/>
                    <a:pt x="356" y="483"/>
                    <a:pt x="356" y="476"/>
                  </a:cubicBezTo>
                  <a:cubicBezTo>
                    <a:pt x="305" y="476"/>
                    <a:pt x="299" y="472"/>
                    <a:pt x="299" y="435"/>
                  </a:cubicBezTo>
                  <a:cubicBezTo>
                    <a:pt x="299" y="290"/>
                    <a:pt x="299" y="145"/>
                    <a:pt x="299" y="0"/>
                  </a:cubicBezTo>
                  <a:cubicBezTo>
                    <a:pt x="264" y="3"/>
                    <a:pt x="230" y="5"/>
                    <a:pt x="196" y="8"/>
                  </a:cubicBezTo>
                  <a:cubicBezTo>
                    <a:pt x="196" y="16"/>
                    <a:pt x="196" y="23"/>
                    <a:pt x="196" y="31"/>
                  </a:cubicBezTo>
                  <a:cubicBezTo>
                    <a:pt x="245" y="31"/>
                    <a:pt x="251" y="35"/>
                    <a:pt x="251" y="71"/>
                  </a:cubicBezTo>
                  <a:cubicBezTo>
                    <a:pt x="251" y="123"/>
                    <a:pt x="251" y="174"/>
                    <a:pt x="251" y="225"/>
                  </a:cubicBezTo>
                  <a:cubicBezTo>
                    <a:pt x="231" y="200"/>
                    <a:pt x="200" y="182"/>
                    <a:pt x="162" y="182"/>
                  </a:cubicBezTo>
                  <a:cubicBezTo>
                    <a:pt x="76" y="182"/>
                    <a:pt x="0" y="251"/>
                    <a:pt x="0" y="343"/>
                  </a:cubicBezTo>
                  <a:cubicBezTo>
                    <a:pt x="0" y="435"/>
                    <a:pt x="72" y="507"/>
                    <a:pt x="153" y="507"/>
                  </a:cubicBezTo>
                  <a:cubicBezTo>
                    <a:pt x="198" y="507"/>
                    <a:pt x="231" y="482"/>
                    <a:pt x="249" y="460"/>
                  </a:cubicBezTo>
                  <a:moveTo>
                    <a:pt x="249" y="266"/>
                  </a:moveTo>
                  <a:cubicBezTo>
                    <a:pt x="249" y="315"/>
                    <a:pt x="249" y="364"/>
                    <a:pt x="249" y="413"/>
                  </a:cubicBezTo>
                  <a:cubicBezTo>
                    <a:pt x="249" y="427"/>
                    <a:pt x="249" y="429"/>
                    <a:pt x="241" y="439"/>
                  </a:cubicBezTo>
                  <a:cubicBezTo>
                    <a:pt x="221" y="474"/>
                    <a:pt x="188" y="490"/>
                    <a:pt x="157" y="490"/>
                  </a:cubicBezTo>
                  <a:cubicBezTo>
                    <a:pt x="125" y="490"/>
                    <a:pt x="98" y="472"/>
                    <a:pt x="82" y="445"/>
                  </a:cubicBezTo>
                  <a:cubicBezTo>
                    <a:pt x="63" y="415"/>
                    <a:pt x="61" y="374"/>
                    <a:pt x="61" y="345"/>
                  </a:cubicBezTo>
                  <a:cubicBezTo>
                    <a:pt x="61" y="319"/>
                    <a:pt x="61" y="276"/>
                    <a:pt x="82" y="243"/>
                  </a:cubicBezTo>
                  <a:cubicBezTo>
                    <a:pt x="98" y="221"/>
                    <a:pt x="125" y="196"/>
                    <a:pt x="164" y="196"/>
                  </a:cubicBezTo>
                  <a:cubicBezTo>
                    <a:pt x="188" y="196"/>
                    <a:pt x="219" y="208"/>
                    <a:pt x="241" y="241"/>
                  </a:cubicBezTo>
                  <a:cubicBezTo>
                    <a:pt x="249" y="251"/>
                    <a:pt x="249" y="253"/>
                    <a:pt x="249" y="2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8" name=""/>
            <p:cNvSpPr/>
            <p:nvPr/>
          </p:nvSpPr>
          <p:spPr>
            <a:xfrm>
              <a:off x="7266240" y="4827240"/>
              <a:ext cx="187560" cy="175680"/>
            </a:xfrm>
            <a:custGeom>
              <a:avLst/>
              <a:gdLst/>
              <a:ahLst/>
              <a:rect l="0" t="0" r="r" b="b"/>
              <a:pathLst>
                <a:path w="521" h="488">
                  <a:moveTo>
                    <a:pt x="480" y="321"/>
                  </a:moveTo>
                  <a:cubicBezTo>
                    <a:pt x="483" y="317"/>
                    <a:pt x="485" y="312"/>
                    <a:pt x="485" y="310"/>
                  </a:cubicBezTo>
                  <a:cubicBezTo>
                    <a:pt x="482" y="308"/>
                    <a:pt x="485" y="302"/>
                    <a:pt x="476" y="302"/>
                  </a:cubicBezTo>
                  <a:cubicBezTo>
                    <a:pt x="470" y="302"/>
                    <a:pt x="468" y="306"/>
                    <a:pt x="466" y="312"/>
                  </a:cubicBezTo>
                  <a:cubicBezTo>
                    <a:pt x="421" y="419"/>
                    <a:pt x="395" y="466"/>
                    <a:pt x="270" y="466"/>
                  </a:cubicBezTo>
                  <a:cubicBezTo>
                    <a:pt x="235" y="466"/>
                    <a:pt x="200" y="466"/>
                    <a:pt x="166" y="466"/>
                  </a:cubicBezTo>
                  <a:cubicBezTo>
                    <a:pt x="155" y="466"/>
                    <a:pt x="155" y="466"/>
                    <a:pt x="149" y="466"/>
                  </a:cubicBezTo>
                  <a:cubicBezTo>
                    <a:pt x="143" y="464"/>
                    <a:pt x="141" y="464"/>
                    <a:pt x="141" y="457"/>
                  </a:cubicBezTo>
                  <a:cubicBezTo>
                    <a:pt x="141" y="455"/>
                    <a:pt x="141" y="453"/>
                    <a:pt x="145" y="441"/>
                  </a:cubicBezTo>
                  <a:cubicBezTo>
                    <a:pt x="162" y="376"/>
                    <a:pt x="178" y="310"/>
                    <a:pt x="194" y="245"/>
                  </a:cubicBezTo>
                  <a:cubicBezTo>
                    <a:pt x="217" y="245"/>
                    <a:pt x="241" y="245"/>
                    <a:pt x="264" y="245"/>
                  </a:cubicBezTo>
                  <a:cubicBezTo>
                    <a:pt x="325" y="245"/>
                    <a:pt x="325" y="261"/>
                    <a:pt x="325" y="278"/>
                  </a:cubicBezTo>
                  <a:cubicBezTo>
                    <a:pt x="325" y="284"/>
                    <a:pt x="325" y="292"/>
                    <a:pt x="321" y="315"/>
                  </a:cubicBezTo>
                  <a:cubicBezTo>
                    <a:pt x="319" y="317"/>
                    <a:pt x="319" y="319"/>
                    <a:pt x="319" y="321"/>
                  </a:cubicBezTo>
                  <a:cubicBezTo>
                    <a:pt x="319" y="325"/>
                    <a:pt x="321" y="329"/>
                    <a:pt x="327" y="329"/>
                  </a:cubicBezTo>
                  <a:cubicBezTo>
                    <a:pt x="333" y="329"/>
                    <a:pt x="335" y="327"/>
                    <a:pt x="339" y="315"/>
                  </a:cubicBezTo>
                  <a:cubicBezTo>
                    <a:pt x="353" y="259"/>
                    <a:pt x="367" y="203"/>
                    <a:pt x="380" y="147"/>
                  </a:cubicBezTo>
                  <a:cubicBezTo>
                    <a:pt x="380" y="143"/>
                    <a:pt x="376" y="139"/>
                    <a:pt x="370" y="139"/>
                  </a:cubicBezTo>
                  <a:cubicBezTo>
                    <a:pt x="364" y="139"/>
                    <a:pt x="362" y="143"/>
                    <a:pt x="360" y="153"/>
                  </a:cubicBezTo>
                  <a:cubicBezTo>
                    <a:pt x="346" y="206"/>
                    <a:pt x="333" y="223"/>
                    <a:pt x="266" y="223"/>
                  </a:cubicBezTo>
                  <a:cubicBezTo>
                    <a:pt x="243" y="223"/>
                    <a:pt x="221" y="223"/>
                    <a:pt x="198" y="223"/>
                  </a:cubicBezTo>
                  <a:cubicBezTo>
                    <a:pt x="213" y="165"/>
                    <a:pt x="227" y="108"/>
                    <a:pt x="241" y="51"/>
                  </a:cubicBezTo>
                  <a:cubicBezTo>
                    <a:pt x="249" y="25"/>
                    <a:pt x="249" y="22"/>
                    <a:pt x="280" y="22"/>
                  </a:cubicBezTo>
                  <a:cubicBezTo>
                    <a:pt x="314" y="22"/>
                    <a:pt x="348" y="22"/>
                    <a:pt x="382" y="22"/>
                  </a:cubicBezTo>
                  <a:cubicBezTo>
                    <a:pt x="470" y="22"/>
                    <a:pt x="491" y="43"/>
                    <a:pt x="491" y="102"/>
                  </a:cubicBezTo>
                  <a:cubicBezTo>
                    <a:pt x="491" y="118"/>
                    <a:pt x="491" y="120"/>
                    <a:pt x="489" y="141"/>
                  </a:cubicBezTo>
                  <a:cubicBezTo>
                    <a:pt x="489" y="145"/>
                    <a:pt x="489" y="149"/>
                    <a:pt x="489" y="153"/>
                  </a:cubicBezTo>
                  <a:cubicBezTo>
                    <a:pt x="489" y="157"/>
                    <a:pt x="491" y="161"/>
                    <a:pt x="497" y="161"/>
                  </a:cubicBezTo>
                  <a:cubicBezTo>
                    <a:pt x="505" y="161"/>
                    <a:pt x="505" y="157"/>
                    <a:pt x="507" y="143"/>
                  </a:cubicBezTo>
                  <a:cubicBezTo>
                    <a:pt x="512" y="102"/>
                    <a:pt x="517" y="61"/>
                    <a:pt x="521" y="20"/>
                  </a:cubicBezTo>
                  <a:cubicBezTo>
                    <a:pt x="523" y="0"/>
                    <a:pt x="519" y="0"/>
                    <a:pt x="501" y="0"/>
                  </a:cubicBezTo>
                  <a:cubicBezTo>
                    <a:pt x="380" y="0"/>
                    <a:pt x="260" y="0"/>
                    <a:pt x="139" y="0"/>
                  </a:cubicBezTo>
                  <a:cubicBezTo>
                    <a:pt x="125" y="0"/>
                    <a:pt x="117" y="0"/>
                    <a:pt x="117" y="14"/>
                  </a:cubicBezTo>
                  <a:cubicBezTo>
                    <a:pt x="117" y="22"/>
                    <a:pt x="123" y="22"/>
                    <a:pt x="137" y="22"/>
                  </a:cubicBezTo>
                  <a:cubicBezTo>
                    <a:pt x="164" y="22"/>
                    <a:pt x="184" y="22"/>
                    <a:pt x="184" y="35"/>
                  </a:cubicBezTo>
                  <a:cubicBezTo>
                    <a:pt x="184" y="39"/>
                    <a:pt x="184" y="39"/>
                    <a:pt x="180" y="53"/>
                  </a:cubicBezTo>
                  <a:cubicBezTo>
                    <a:pt x="149" y="180"/>
                    <a:pt x="117" y="306"/>
                    <a:pt x="86" y="433"/>
                  </a:cubicBezTo>
                  <a:cubicBezTo>
                    <a:pt x="78" y="460"/>
                    <a:pt x="78" y="466"/>
                    <a:pt x="20" y="466"/>
                  </a:cubicBezTo>
                  <a:cubicBezTo>
                    <a:pt x="8" y="466"/>
                    <a:pt x="0" y="466"/>
                    <a:pt x="0" y="480"/>
                  </a:cubicBezTo>
                  <a:cubicBezTo>
                    <a:pt x="0" y="488"/>
                    <a:pt x="6" y="488"/>
                    <a:pt x="20" y="488"/>
                  </a:cubicBezTo>
                  <a:cubicBezTo>
                    <a:pt x="144" y="488"/>
                    <a:pt x="269" y="488"/>
                    <a:pt x="393" y="488"/>
                  </a:cubicBezTo>
                  <a:cubicBezTo>
                    <a:pt x="409" y="488"/>
                    <a:pt x="411" y="488"/>
                    <a:pt x="415" y="476"/>
                  </a:cubicBezTo>
                  <a:cubicBezTo>
                    <a:pt x="437" y="424"/>
                    <a:pt x="459" y="372"/>
                    <a:pt x="480" y="3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79" name=""/>
            <p:cNvSpPr/>
            <p:nvPr/>
          </p:nvSpPr>
          <p:spPr>
            <a:xfrm>
              <a:off x="7106400" y="5108040"/>
              <a:ext cx="361440" cy="10440"/>
            </a:xfrm>
            <a:custGeom>
              <a:avLst/>
              <a:gdLst/>
              <a:ahLst/>
              <a:rect l="0" t="0" r="r" b="b"/>
              <a:pathLst>
                <a:path w="1004" h="29">
                  <a:moveTo>
                    <a:pt x="503" y="29"/>
                  </a:moveTo>
                  <a:cubicBezTo>
                    <a:pt x="335" y="29"/>
                    <a:pt x="168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335" y="0"/>
                    <a:pt x="669" y="0"/>
                    <a:pt x="1004" y="0"/>
                  </a:cubicBezTo>
                  <a:cubicBezTo>
                    <a:pt x="1004" y="10"/>
                    <a:pt x="1004" y="19"/>
                    <a:pt x="1004" y="29"/>
                  </a:cubicBezTo>
                  <a:cubicBezTo>
                    <a:pt x="837" y="29"/>
                    <a:pt x="670" y="29"/>
                    <a:pt x="503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80" name=""/>
            <p:cNvSpPr/>
            <p:nvPr/>
          </p:nvSpPr>
          <p:spPr>
            <a:xfrm>
              <a:off x="7201440" y="5175720"/>
              <a:ext cx="128160" cy="181440"/>
            </a:xfrm>
            <a:custGeom>
              <a:avLst/>
              <a:gdLst/>
              <a:ahLst/>
              <a:rect l="0" t="0" r="r" b="b"/>
              <a:pathLst>
                <a:path w="356" h="504">
                  <a:moveTo>
                    <a:pt x="249" y="457"/>
                  </a:moveTo>
                  <a:cubicBezTo>
                    <a:pt x="249" y="473"/>
                    <a:pt x="249" y="489"/>
                    <a:pt x="249" y="504"/>
                  </a:cubicBezTo>
                  <a:cubicBezTo>
                    <a:pt x="285" y="502"/>
                    <a:pt x="320" y="499"/>
                    <a:pt x="356" y="496"/>
                  </a:cubicBezTo>
                  <a:cubicBezTo>
                    <a:pt x="356" y="489"/>
                    <a:pt x="356" y="481"/>
                    <a:pt x="356" y="474"/>
                  </a:cubicBezTo>
                  <a:cubicBezTo>
                    <a:pt x="305" y="474"/>
                    <a:pt x="299" y="470"/>
                    <a:pt x="299" y="435"/>
                  </a:cubicBezTo>
                  <a:cubicBezTo>
                    <a:pt x="299" y="290"/>
                    <a:pt x="299" y="145"/>
                    <a:pt x="299" y="0"/>
                  </a:cubicBezTo>
                  <a:cubicBezTo>
                    <a:pt x="264" y="3"/>
                    <a:pt x="230" y="5"/>
                    <a:pt x="196" y="8"/>
                  </a:cubicBezTo>
                  <a:cubicBezTo>
                    <a:pt x="196" y="15"/>
                    <a:pt x="196" y="22"/>
                    <a:pt x="196" y="29"/>
                  </a:cubicBezTo>
                  <a:cubicBezTo>
                    <a:pt x="245" y="29"/>
                    <a:pt x="251" y="35"/>
                    <a:pt x="251" y="69"/>
                  </a:cubicBezTo>
                  <a:cubicBezTo>
                    <a:pt x="251" y="121"/>
                    <a:pt x="251" y="173"/>
                    <a:pt x="251" y="225"/>
                  </a:cubicBezTo>
                  <a:cubicBezTo>
                    <a:pt x="231" y="198"/>
                    <a:pt x="200" y="180"/>
                    <a:pt x="162" y="180"/>
                  </a:cubicBezTo>
                  <a:cubicBezTo>
                    <a:pt x="76" y="180"/>
                    <a:pt x="0" y="251"/>
                    <a:pt x="0" y="343"/>
                  </a:cubicBezTo>
                  <a:cubicBezTo>
                    <a:pt x="0" y="433"/>
                    <a:pt x="72" y="504"/>
                    <a:pt x="153" y="504"/>
                  </a:cubicBezTo>
                  <a:cubicBezTo>
                    <a:pt x="198" y="504"/>
                    <a:pt x="231" y="480"/>
                    <a:pt x="249" y="457"/>
                  </a:cubicBezTo>
                  <a:moveTo>
                    <a:pt x="249" y="266"/>
                  </a:moveTo>
                  <a:cubicBezTo>
                    <a:pt x="249" y="315"/>
                    <a:pt x="249" y="364"/>
                    <a:pt x="249" y="413"/>
                  </a:cubicBezTo>
                  <a:cubicBezTo>
                    <a:pt x="249" y="425"/>
                    <a:pt x="249" y="427"/>
                    <a:pt x="241" y="439"/>
                  </a:cubicBezTo>
                  <a:cubicBezTo>
                    <a:pt x="221" y="474"/>
                    <a:pt x="188" y="488"/>
                    <a:pt x="157" y="488"/>
                  </a:cubicBezTo>
                  <a:cubicBezTo>
                    <a:pt x="125" y="488"/>
                    <a:pt x="98" y="470"/>
                    <a:pt x="82" y="443"/>
                  </a:cubicBezTo>
                  <a:cubicBezTo>
                    <a:pt x="63" y="415"/>
                    <a:pt x="61" y="374"/>
                    <a:pt x="61" y="343"/>
                  </a:cubicBezTo>
                  <a:cubicBezTo>
                    <a:pt x="61" y="317"/>
                    <a:pt x="61" y="274"/>
                    <a:pt x="82" y="241"/>
                  </a:cubicBezTo>
                  <a:cubicBezTo>
                    <a:pt x="98" y="219"/>
                    <a:pt x="125" y="196"/>
                    <a:pt x="164" y="196"/>
                  </a:cubicBezTo>
                  <a:cubicBezTo>
                    <a:pt x="188" y="196"/>
                    <a:pt x="219" y="206"/>
                    <a:pt x="241" y="239"/>
                  </a:cubicBezTo>
                  <a:cubicBezTo>
                    <a:pt x="249" y="251"/>
                    <a:pt x="249" y="253"/>
                    <a:pt x="249" y="2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81" name=""/>
            <p:cNvSpPr/>
            <p:nvPr/>
          </p:nvSpPr>
          <p:spPr>
            <a:xfrm>
              <a:off x="7347960" y="5240520"/>
              <a:ext cx="109800" cy="117000"/>
            </a:xfrm>
            <a:custGeom>
              <a:avLst/>
              <a:gdLst/>
              <a:ahLst/>
              <a:rect l="0" t="0" r="r" b="b"/>
              <a:pathLst>
                <a:path w="305" h="325">
                  <a:moveTo>
                    <a:pt x="63" y="257"/>
                  </a:moveTo>
                  <a:cubicBezTo>
                    <a:pt x="102" y="216"/>
                    <a:pt x="125" y="198"/>
                    <a:pt x="149" y="176"/>
                  </a:cubicBezTo>
                  <a:cubicBezTo>
                    <a:pt x="173" y="155"/>
                    <a:pt x="194" y="137"/>
                    <a:pt x="221" y="112"/>
                  </a:cubicBezTo>
                  <a:cubicBezTo>
                    <a:pt x="288" y="45"/>
                    <a:pt x="305" y="10"/>
                    <a:pt x="305" y="8"/>
                  </a:cubicBezTo>
                  <a:cubicBezTo>
                    <a:pt x="305" y="0"/>
                    <a:pt x="299" y="0"/>
                    <a:pt x="296" y="0"/>
                  </a:cubicBezTo>
                  <a:cubicBezTo>
                    <a:pt x="290" y="0"/>
                    <a:pt x="288" y="2"/>
                    <a:pt x="286" y="8"/>
                  </a:cubicBezTo>
                  <a:cubicBezTo>
                    <a:pt x="264" y="43"/>
                    <a:pt x="248" y="53"/>
                    <a:pt x="231" y="53"/>
                  </a:cubicBezTo>
                  <a:cubicBezTo>
                    <a:pt x="214" y="53"/>
                    <a:pt x="206" y="43"/>
                    <a:pt x="194" y="31"/>
                  </a:cubicBezTo>
                  <a:cubicBezTo>
                    <a:pt x="182" y="14"/>
                    <a:pt x="170" y="0"/>
                    <a:pt x="145" y="0"/>
                  </a:cubicBezTo>
                  <a:cubicBezTo>
                    <a:pt x="92" y="0"/>
                    <a:pt x="59" y="67"/>
                    <a:pt x="59" y="82"/>
                  </a:cubicBezTo>
                  <a:cubicBezTo>
                    <a:pt x="59" y="86"/>
                    <a:pt x="61" y="90"/>
                    <a:pt x="67" y="90"/>
                  </a:cubicBezTo>
                  <a:cubicBezTo>
                    <a:pt x="74" y="90"/>
                    <a:pt x="76" y="86"/>
                    <a:pt x="76" y="82"/>
                  </a:cubicBezTo>
                  <a:cubicBezTo>
                    <a:pt x="90" y="49"/>
                    <a:pt x="131" y="49"/>
                    <a:pt x="137" y="49"/>
                  </a:cubicBezTo>
                  <a:cubicBezTo>
                    <a:pt x="153" y="49"/>
                    <a:pt x="166" y="53"/>
                    <a:pt x="182" y="59"/>
                  </a:cubicBezTo>
                  <a:cubicBezTo>
                    <a:pt x="211" y="69"/>
                    <a:pt x="219" y="69"/>
                    <a:pt x="237" y="69"/>
                  </a:cubicBezTo>
                  <a:cubicBezTo>
                    <a:pt x="213" y="100"/>
                    <a:pt x="151" y="153"/>
                    <a:pt x="139" y="163"/>
                  </a:cubicBezTo>
                  <a:cubicBezTo>
                    <a:pt x="117" y="184"/>
                    <a:pt x="95" y="204"/>
                    <a:pt x="74" y="225"/>
                  </a:cubicBezTo>
                  <a:cubicBezTo>
                    <a:pt x="25" y="272"/>
                    <a:pt x="0" y="312"/>
                    <a:pt x="0" y="319"/>
                  </a:cubicBezTo>
                  <a:cubicBezTo>
                    <a:pt x="0" y="325"/>
                    <a:pt x="6" y="325"/>
                    <a:pt x="8" y="325"/>
                  </a:cubicBezTo>
                  <a:cubicBezTo>
                    <a:pt x="14" y="325"/>
                    <a:pt x="14" y="325"/>
                    <a:pt x="20" y="317"/>
                  </a:cubicBezTo>
                  <a:cubicBezTo>
                    <a:pt x="37" y="290"/>
                    <a:pt x="57" y="272"/>
                    <a:pt x="80" y="272"/>
                  </a:cubicBezTo>
                  <a:cubicBezTo>
                    <a:pt x="98" y="272"/>
                    <a:pt x="104" y="278"/>
                    <a:pt x="123" y="298"/>
                  </a:cubicBezTo>
                  <a:cubicBezTo>
                    <a:pt x="135" y="315"/>
                    <a:pt x="147" y="325"/>
                    <a:pt x="168" y="325"/>
                  </a:cubicBezTo>
                  <a:cubicBezTo>
                    <a:pt x="239" y="325"/>
                    <a:pt x="280" y="235"/>
                    <a:pt x="280" y="214"/>
                  </a:cubicBezTo>
                  <a:cubicBezTo>
                    <a:pt x="280" y="210"/>
                    <a:pt x="278" y="208"/>
                    <a:pt x="272" y="208"/>
                  </a:cubicBezTo>
                  <a:cubicBezTo>
                    <a:pt x="266" y="208"/>
                    <a:pt x="264" y="212"/>
                    <a:pt x="262" y="216"/>
                  </a:cubicBezTo>
                  <a:cubicBezTo>
                    <a:pt x="245" y="263"/>
                    <a:pt x="200" y="278"/>
                    <a:pt x="176" y="278"/>
                  </a:cubicBezTo>
                  <a:cubicBezTo>
                    <a:pt x="162" y="278"/>
                    <a:pt x="149" y="274"/>
                    <a:pt x="133" y="268"/>
                  </a:cubicBezTo>
                  <a:cubicBezTo>
                    <a:pt x="108" y="259"/>
                    <a:pt x="98" y="255"/>
                    <a:pt x="84" y="255"/>
                  </a:cubicBezTo>
                  <a:cubicBezTo>
                    <a:pt x="82" y="255"/>
                    <a:pt x="72" y="255"/>
                    <a:pt x="63" y="2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82" name=""/>
            <p:cNvSpPr/>
            <p:nvPr/>
          </p:nvSpPr>
          <p:spPr>
            <a:xfrm>
              <a:off x="7505280" y="5002920"/>
              <a:ext cx="176040" cy="174240"/>
            </a:xfrm>
            <a:custGeom>
              <a:avLst/>
              <a:gdLst/>
              <a:ahLst/>
              <a:rect l="0" t="0" r="r" b="b"/>
              <a:pathLst>
                <a:path w="489" h="484">
                  <a:moveTo>
                    <a:pt x="290" y="49"/>
                  </a:moveTo>
                  <a:cubicBezTo>
                    <a:pt x="294" y="29"/>
                    <a:pt x="299" y="25"/>
                    <a:pt x="307" y="22"/>
                  </a:cubicBezTo>
                  <a:cubicBezTo>
                    <a:pt x="313" y="22"/>
                    <a:pt x="335" y="22"/>
                    <a:pt x="352" y="22"/>
                  </a:cubicBezTo>
                  <a:cubicBezTo>
                    <a:pt x="423" y="22"/>
                    <a:pt x="456" y="25"/>
                    <a:pt x="456" y="80"/>
                  </a:cubicBezTo>
                  <a:cubicBezTo>
                    <a:pt x="456" y="92"/>
                    <a:pt x="454" y="118"/>
                    <a:pt x="450" y="139"/>
                  </a:cubicBezTo>
                  <a:cubicBezTo>
                    <a:pt x="450" y="141"/>
                    <a:pt x="448" y="149"/>
                    <a:pt x="448" y="151"/>
                  </a:cubicBezTo>
                  <a:cubicBezTo>
                    <a:pt x="448" y="155"/>
                    <a:pt x="450" y="161"/>
                    <a:pt x="458" y="161"/>
                  </a:cubicBezTo>
                  <a:cubicBezTo>
                    <a:pt x="464" y="161"/>
                    <a:pt x="466" y="155"/>
                    <a:pt x="468" y="145"/>
                  </a:cubicBezTo>
                  <a:cubicBezTo>
                    <a:pt x="474" y="103"/>
                    <a:pt x="480" y="62"/>
                    <a:pt x="487" y="20"/>
                  </a:cubicBezTo>
                  <a:cubicBezTo>
                    <a:pt x="489" y="16"/>
                    <a:pt x="489" y="10"/>
                    <a:pt x="489" y="8"/>
                  </a:cubicBezTo>
                  <a:cubicBezTo>
                    <a:pt x="489" y="0"/>
                    <a:pt x="480" y="0"/>
                    <a:pt x="468" y="0"/>
                  </a:cubicBezTo>
                  <a:cubicBezTo>
                    <a:pt x="335" y="0"/>
                    <a:pt x="202" y="0"/>
                    <a:pt x="70" y="0"/>
                  </a:cubicBezTo>
                  <a:cubicBezTo>
                    <a:pt x="53" y="0"/>
                    <a:pt x="53" y="0"/>
                    <a:pt x="47" y="14"/>
                  </a:cubicBezTo>
                  <a:cubicBezTo>
                    <a:pt x="33" y="57"/>
                    <a:pt x="18" y="99"/>
                    <a:pt x="4" y="141"/>
                  </a:cubicBezTo>
                  <a:cubicBezTo>
                    <a:pt x="3" y="145"/>
                    <a:pt x="0" y="151"/>
                    <a:pt x="0" y="153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16" y="161"/>
                    <a:pt x="16" y="157"/>
                    <a:pt x="20" y="145"/>
                  </a:cubicBezTo>
                  <a:cubicBezTo>
                    <a:pt x="59" y="35"/>
                    <a:pt x="78" y="22"/>
                    <a:pt x="184" y="22"/>
                  </a:cubicBezTo>
                  <a:cubicBezTo>
                    <a:pt x="194" y="22"/>
                    <a:pt x="203" y="22"/>
                    <a:pt x="213" y="22"/>
                  </a:cubicBezTo>
                  <a:cubicBezTo>
                    <a:pt x="233" y="22"/>
                    <a:pt x="233" y="25"/>
                    <a:pt x="233" y="31"/>
                  </a:cubicBezTo>
                  <a:cubicBezTo>
                    <a:pt x="233" y="35"/>
                    <a:pt x="231" y="43"/>
                    <a:pt x="229" y="45"/>
                  </a:cubicBezTo>
                  <a:cubicBezTo>
                    <a:pt x="197" y="173"/>
                    <a:pt x="165" y="301"/>
                    <a:pt x="133" y="429"/>
                  </a:cubicBezTo>
                  <a:cubicBezTo>
                    <a:pt x="127" y="455"/>
                    <a:pt x="125" y="464"/>
                    <a:pt x="49" y="464"/>
                  </a:cubicBezTo>
                  <a:cubicBezTo>
                    <a:pt x="22" y="464"/>
                    <a:pt x="18" y="464"/>
                    <a:pt x="18" y="476"/>
                  </a:cubicBezTo>
                  <a:cubicBezTo>
                    <a:pt x="18" y="484"/>
                    <a:pt x="27" y="484"/>
                    <a:pt x="31" y="484"/>
                  </a:cubicBezTo>
                  <a:cubicBezTo>
                    <a:pt x="49" y="484"/>
                    <a:pt x="70" y="484"/>
                    <a:pt x="90" y="484"/>
                  </a:cubicBezTo>
                  <a:cubicBezTo>
                    <a:pt x="108" y="484"/>
                    <a:pt x="130" y="482"/>
                    <a:pt x="149" y="482"/>
                  </a:cubicBezTo>
                  <a:cubicBezTo>
                    <a:pt x="169" y="482"/>
                    <a:pt x="190" y="484"/>
                    <a:pt x="211" y="484"/>
                  </a:cubicBezTo>
                  <a:cubicBezTo>
                    <a:pt x="231" y="484"/>
                    <a:pt x="251" y="484"/>
                    <a:pt x="272" y="484"/>
                  </a:cubicBezTo>
                  <a:cubicBezTo>
                    <a:pt x="280" y="484"/>
                    <a:pt x="288" y="484"/>
                    <a:pt x="288" y="470"/>
                  </a:cubicBezTo>
                  <a:cubicBezTo>
                    <a:pt x="288" y="464"/>
                    <a:pt x="282" y="464"/>
                    <a:pt x="264" y="464"/>
                  </a:cubicBezTo>
                  <a:cubicBezTo>
                    <a:pt x="245" y="464"/>
                    <a:pt x="237" y="464"/>
                    <a:pt x="219" y="462"/>
                  </a:cubicBezTo>
                  <a:cubicBezTo>
                    <a:pt x="196" y="460"/>
                    <a:pt x="192" y="457"/>
                    <a:pt x="192" y="445"/>
                  </a:cubicBezTo>
                  <a:cubicBezTo>
                    <a:pt x="193" y="440"/>
                    <a:pt x="192" y="441"/>
                    <a:pt x="194" y="431"/>
                  </a:cubicBezTo>
                  <a:cubicBezTo>
                    <a:pt x="226" y="304"/>
                    <a:pt x="258" y="176"/>
                    <a:pt x="290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83" name=""/>
            <p:cNvSpPr/>
            <p:nvPr/>
          </p:nvSpPr>
          <p:spPr>
            <a:xfrm>
              <a:off x="7712280" y="4983840"/>
              <a:ext cx="59760" cy="258120"/>
            </a:xfrm>
            <a:custGeom>
              <a:avLst/>
              <a:gdLst/>
              <a:ahLst/>
              <a:rect l="0" t="0" r="r" b="b"/>
              <a:pathLst>
                <a:path w="166" h="717">
                  <a:moveTo>
                    <a:pt x="166" y="711"/>
                  </a:moveTo>
                  <a:cubicBezTo>
                    <a:pt x="166" y="709"/>
                    <a:pt x="166" y="707"/>
                    <a:pt x="153" y="694"/>
                  </a:cubicBezTo>
                  <a:cubicBezTo>
                    <a:pt x="63" y="605"/>
                    <a:pt x="41" y="468"/>
                    <a:pt x="41" y="359"/>
                  </a:cubicBezTo>
                  <a:cubicBezTo>
                    <a:pt x="41" y="235"/>
                    <a:pt x="67" y="108"/>
                    <a:pt x="155" y="20"/>
                  </a:cubicBezTo>
                  <a:cubicBezTo>
                    <a:pt x="166" y="10"/>
                    <a:pt x="166" y="10"/>
                    <a:pt x="166" y="8"/>
                  </a:cubicBezTo>
                  <a:cubicBezTo>
                    <a:pt x="166" y="2"/>
                    <a:pt x="164" y="0"/>
                    <a:pt x="159" y="0"/>
                  </a:cubicBezTo>
                  <a:cubicBezTo>
                    <a:pt x="151" y="0"/>
                    <a:pt x="86" y="49"/>
                    <a:pt x="45" y="141"/>
                  </a:cubicBezTo>
                  <a:cubicBezTo>
                    <a:pt x="8" y="219"/>
                    <a:pt x="0" y="298"/>
                    <a:pt x="0" y="359"/>
                  </a:cubicBezTo>
                  <a:cubicBezTo>
                    <a:pt x="0" y="415"/>
                    <a:pt x="6" y="502"/>
                    <a:pt x="47" y="582"/>
                  </a:cubicBezTo>
                  <a:cubicBezTo>
                    <a:pt x="90" y="670"/>
                    <a:pt x="151" y="717"/>
                    <a:pt x="159" y="717"/>
                  </a:cubicBezTo>
                  <a:cubicBezTo>
                    <a:pt x="164" y="717"/>
                    <a:pt x="166" y="715"/>
                    <a:pt x="166" y="7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84" name=""/>
            <p:cNvSpPr/>
            <p:nvPr/>
          </p:nvSpPr>
          <p:spPr>
            <a:xfrm>
              <a:off x="7797600" y="5063400"/>
              <a:ext cx="109800" cy="117000"/>
            </a:xfrm>
            <a:custGeom>
              <a:avLst/>
              <a:gdLst/>
              <a:ahLst/>
              <a:rect l="0" t="0" r="r" b="b"/>
              <a:pathLst>
                <a:path w="305" h="325">
                  <a:moveTo>
                    <a:pt x="65" y="257"/>
                  </a:moveTo>
                  <a:cubicBezTo>
                    <a:pt x="104" y="216"/>
                    <a:pt x="125" y="198"/>
                    <a:pt x="151" y="176"/>
                  </a:cubicBezTo>
                  <a:cubicBezTo>
                    <a:pt x="174" y="155"/>
                    <a:pt x="196" y="137"/>
                    <a:pt x="221" y="112"/>
                  </a:cubicBezTo>
                  <a:cubicBezTo>
                    <a:pt x="290" y="45"/>
                    <a:pt x="305" y="10"/>
                    <a:pt x="305" y="8"/>
                  </a:cubicBezTo>
                  <a:cubicBezTo>
                    <a:pt x="305" y="0"/>
                    <a:pt x="301" y="3"/>
                    <a:pt x="299" y="0"/>
                  </a:cubicBezTo>
                  <a:cubicBezTo>
                    <a:pt x="292" y="0"/>
                    <a:pt x="290" y="2"/>
                    <a:pt x="286" y="8"/>
                  </a:cubicBezTo>
                  <a:cubicBezTo>
                    <a:pt x="266" y="43"/>
                    <a:pt x="249" y="55"/>
                    <a:pt x="233" y="55"/>
                  </a:cubicBezTo>
                  <a:cubicBezTo>
                    <a:pt x="217" y="55"/>
                    <a:pt x="206" y="43"/>
                    <a:pt x="196" y="31"/>
                  </a:cubicBezTo>
                  <a:cubicBezTo>
                    <a:pt x="182" y="14"/>
                    <a:pt x="170" y="0"/>
                    <a:pt x="147" y="0"/>
                  </a:cubicBezTo>
                  <a:cubicBezTo>
                    <a:pt x="92" y="0"/>
                    <a:pt x="59" y="67"/>
                    <a:pt x="59" y="82"/>
                  </a:cubicBezTo>
                  <a:cubicBezTo>
                    <a:pt x="59" y="86"/>
                    <a:pt x="62" y="90"/>
                    <a:pt x="70" y="90"/>
                  </a:cubicBezTo>
                  <a:cubicBezTo>
                    <a:pt x="77" y="90"/>
                    <a:pt x="76" y="86"/>
                    <a:pt x="78" y="82"/>
                  </a:cubicBezTo>
                  <a:cubicBezTo>
                    <a:pt x="92" y="49"/>
                    <a:pt x="133" y="49"/>
                    <a:pt x="139" y="49"/>
                  </a:cubicBezTo>
                  <a:cubicBezTo>
                    <a:pt x="153" y="49"/>
                    <a:pt x="168" y="53"/>
                    <a:pt x="184" y="59"/>
                  </a:cubicBezTo>
                  <a:cubicBezTo>
                    <a:pt x="213" y="69"/>
                    <a:pt x="221" y="69"/>
                    <a:pt x="239" y="69"/>
                  </a:cubicBezTo>
                  <a:cubicBezTo>
                    <a:pt x="213" y="100"/>
                    <a:pt x="153" y="153"/>
                    <a:pt x="139" y="163"/>
                  </a:cubicBezTo>
                  <a:cubicBezTo>
                    <a:pt x="118" y="184"/>
                    <a:pt x="97" y="204"/>
                    <a:pt x="76" y="225"/>
                  </a:cubicBezTo>
                  <a:cubicBezTo>
                    <a:pt x="27" y="272"/>
                    <a:pt x="0" y="312"/>
                    <a:pt x="0" y="319"/>
                  </a:cubicBezTo>
                  <a:cubicBezTo>
                    <a:pt x="0" y="325"/>
                    <a:pt x="8" y="325"/>
                    <a:pt x="10" y="325"/>
                  </a:cubicBezTo>
                  <a:cubicBezTo>
                    <a:pt x="16" y="325"/>
                    <a:pt x="16" y="325"/>
                    <a:pt x="20" y="317"/>
                  </a:cubicBezTo>
                  <a:cubicBezTo>
                    <a:pt x="37" y="290"/>
                    <a:pt x="59" y="272"/>
                    <a:pt x="82" y="272"/>
                  </a:cubicBezTo>
                  <a:cubicBezTo>
                    <a:pt x="98" y="272"/>
                    <a:pt x="106" y="278"/>
                    <a:pt x="125" y="298"/>
                  </a:cubicBezTo>
                  <a:cubicBezTo>
                    <a:pt x="137" y="315"/>
                    <a:pt x="149" y="325"/>
                    <a:pt x="170" y="325"/>
                  </a:cubicBezTo>
                  <a:cubicBezTo>
                    <a:pt x="241" y="325"/>
                    <a:pt x="282" y="235"/>
                    <a:pt x="282" y="214"/>
                  </a:cubicBezTo>
                  <a:cubicBezTo>
                    <a:pt x="282" y="212"/>
                    <a:pt x="280" y="208"/>
                    <a:pt x="274" y="208"/>
                  </a:cubicBezTo>
                  <a:cubicBezTo>
                    <a:pt x="268" y="208"/>
                    <a:pt x="266" y="212"/>
                    <a:pt x="264" y="216"/>
                  </a:cubicBezTo>
                  <a:cubicBezTo>
                    <a:pt x="247" y="263"/>
                    <a:pt x="202" y="278"/>
                    <a:pt x="178" y="278"/>
                  </a:cubicBezTo>
                  <a:cubicBezTo>
                    <a:pt x="164" y="278"/>
                    <a:pt x="151" y="274"/>
                    <a:pt x="135" y="268"/>
                  </a:cubicBezTo>
                  <a:cubicBezTo>
                    <a:pt x="110" y="259"/>
                    <a:pt x="100" y="255"/>
                    <a:pt x="86" y="255"/>
                  </a:cubicBezTo>
                  <a:cubicBezTo>
                    <a:pt x="84" y="255"/>
                    <a:pt x="72" y="255"/>
                    <a:pt x="65" y="2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85" name=""/>
            <p:cNvSpPr/>
            <p:nvPr/>
          </p:nvSpPr>
          <p:spPr>
            <a:xfrm>
              <a:off x="7932960" y="4983840"/>
              <a:ext cx="60480" cy="258120"/>
            </a:xfrm>
            <a:custGeom>
              <a:avLst/>
              <a:gdLst/>
              <a:ahLst/>
              <a:rect l="0" t="0" r="r" b="b"/>
              <a:pathLst>
                <a:path w="168" h="717">
                  <a:moveTo>
                    <a:pt x="168" y="359"/>
                  </a:moveTo>
                  <a:cubicBezTo>
                    <a:pt x="168" y="302"/>
                    <a:pt x="159" y="216"/>
                    <a:pt x="121" y="135"/>
                  </a:cubicBezTo>
                  <a:cubicBezTo>
                    <a:pt x="78" y="47"/>
                    <a:pt x="14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0"/>
                    <a:pt x="14" y="25"/>
                  </a:cubicBezTo>
                  <a:cubicBezTo>
                    <a:pt x="84" y="94"/>
                    <a:pt x="125" y="208"/>
                    <a:pt x="125" y="359"/>
                  </a:cubicBezTo>
                  <a:cubicBezTo>
                    <a:pt x="125" y="482"/>
                    <a:pt x="98" y="609"/>
                    <a:pt x="10" y="698"/>
                  </a:cubicBezTo>
                  <a:cubicBezTo>
                    <a:pt x="0" y="707"/>
                    <a:pt x="0" y="709"/>
                    <a:pt x="0" y="711"/>
                  </a:cubicBezTo>
                  <a:cubicBezTo>
                    <a:pt x="0" y="715"/>
                    <a:pt x="4" y="717"/>
                    <a:pt x="8" y="717"/>
                  </a:cubicBezTo>
                  <a:cubicBezTo>
                    <a:pt x="14" y="717"/>
                    <a:pt x="80" y="668"/>
                    <a:pt x="123" y="578"/>
                  </a:cubicBezTo>
                  <a:cubicBezTo>
                    <a:pt x="159" y="498"/>
                    <a:pt x="168" y="419"/>
                    <a:pt x="168" y="3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sp>
        <p:nvSpPr>
          <p:cNvPr id="286" name=""/>
          <p:cNvSpPr/>
          <p:nvPr/>
        </p:nvSpPr>
        <p:spPr>
          <a:xfrm>
            <a:off x="5220000" y="2520000"/>
            <a:ext cx="0" cy="2700000"/>
          </a:xfrm>
          <a:prstGeom prst="line">
            <a:avLst/>
          </a:prstGeom>
          <a:ln w="10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7" name=""/>
          <p:cNvGrpSpPr/>
          <p:nvPr/>
        </p:nvGrpSpPr>
        <p:grpSpPr>
          <a:xfrm>
            <a:off x="5388480" y="3718800"/>
            <a:ext cx="4691520" cy="781200"/>
            <a:chOff x="5388480" y="3718800"/>
            <a:chExt cx="4691520" cy="781200"/>
          </a:xfrm>
        </p:grpSpPr>
        <p:sp>
          <p:nvSpPr>
            <p:cNvPr id="288" name=""/>
            <p:cNvSpPr/>
            <p:nvPr/>
          </p:nvSpPr>
          <p:spPr>
            <a:xfrm>
              <a:off x="5391360" y="3732120"/>
              <a:ext cx="4675320" cy="754560"/>
            </a:xfrm>
            <a:custGeom>
              <a:avLst/>
              <a:gdLst/>
              <a:ahLst/>
              <a:rect l="0" t="0" r="r" b="b"/>
              <a:pathLst>
                <a:path w="12987" h="2096">
                  <a:moveTo>
                    <a:pt x="6493" y="2096"/>
                  </a:moveTo>
                  <a:cubicBezTo>
                    <a:pt x="4329" y="2096"/>
                    <a:pt x="2164" y="2096"/>
                    <a:pt x="0" y="2096"/>
                  </a:cubicBezTo>
                  <a:cubicBezTo>
                    <a:pt x="0" y="1397"/>
                    <a:pt x="0" y="699"/>
                    <a:pt x="0" y="0"/>
                  </a:cubicBezTo>
                  <a:cubicBezTo>
                    <a:pt x="4329" y="0"/>
                    <a:pt x="8658" y="0"/>
                    <a:pt x="12987" y="0"/>
                  </a:cubicBezTo>
                  <a:cubicBezTo>
                    <a:pt x="12987" y="699"/>
                    <a:pt x="12987" y="1397"/>
                    <a:pt x="12987" y="2096"/>
                  </a:cubicBezTo>
                  <a:cubicBezTo>
                    <a:pt x="10822" y="2096"/>
                    <a:pt x="8658" y="2096"/>
                    <a:pt x="6493" y="209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289" name=""/>
            <p:cNvSpPr/>
            <p:nvPr/>
          </p:nvSpPr>
          <p:spPr>
            <a:xfrm>
              <a:off x="5388480" y="3997080"/>
              <a:ext cx="186480" cy="177480"/>
            </a:xfrm>
            <a:custGeom>
              <a:avLst/>
              <a:gdLst/>
              <a:ahLst/>
              <a:rect l="0" t="0" r="r" b="b"/>
              <a:pathLst>
                <a:path w="518" h="493">
                  <a:moveTo>
                    <a:pt x="192" y="266"/>
                  </a:moveTo>
                  <a:cubicBezTo>
                    <a:pt x="232" y="266"/>
                    <a:pt x="273" y="266"/>
                    <a:pt x="313" y="266"/>
                  </a:cubicBezTo>
                  <a:cubicBezTo>
                    <a:pt x="417" y="266"/>
                    <a:pt x="518" y="190"/>
                    <a:pt x="518" y="109"/>
                  </a:cubicBezTo>
                  <a:cubicBezTo>
                    <a:pt x="518" y="54"/>
                    <a:pt x="470" y="0"/>
                    <a:pt x="375" y="0"/>
                  </a:cubicBezTo>
                  <a:cubicBezTo>
                    <a:pt x="297" y="0"/>
                    <a:pt x="219" y="0"/>
                    <a:pt x="140" y="0"/>
                  </a:cubicBezTo>
                  <a:cubicBezTo>
                    <a:pt x="126" y="0"/>
                    <a:pt x="120" y="0"/>
                    <a:pt x="120" y="12"/>
                  </a:cubicBezTo>
                  <a:cubicBezTo>
                    <a:pt x="120" y="23"/>
                    <a:pt x="126" y="23"/>
                    <a:pt x="140" y="23"/>
                  </a:cubicBezTo>
                  <a:cubicBezTo>
                    <a:pt x="148" y="23"/>
                    <a:pt x="163" y="23"/>
                    <a:pt x="171" y="23"/>
                  </a:cubicBezTo>
                  <a:cubicBezTo>
                    <a:pt x="181" y="25"/>
                    <a:pt x="188" y="27"/>
                    <a:pt x="188" y="35"/>
                  </a:cubicBezTo>
                  <a:cubicBezTo>
                    <a:pt x="188" y="37"/>
                    <a:pt x="186" y="39"/>
                    <a:pt x="184" y="49"/>
                  </a:cubicBezTo>
                  <a:cubicBezTo>
                    <a:pt x="151" y="179"/>
                    <a:pt x="119" y="308"/>
                    <a:pt x="87" y="437"/>
                  </a:cubicBezTo>
                  <a:cubicBezTo>
                    <a:pt x="80" y="466"/>
                    <a:pt x="78" y="472"/>
                    <a:pt x="21" y="472"/>
                  </a:cubicBezTo>
                  <a:cubicBezTo>
                    <a:pt x="8" y="472"/>
                    <a:pt x="0" y="472"/>
                    <a:pt x="0" y="484"/>
                  </a:cubicBezTo>
                  <a:cubicBezTo>
                    <a:pt x="0" y="493"/>
                    <a:pt x="8" y="493"/>
                    <a:pt x="12" y="493"/>
                  </a:cubicBezTo>
                  <a:cubicBezTo>
                    <a:pt x="31" y="493"/>
                    <a:pt x="82" y="490"/>
                    <a:pt x="103" y="490"/>
                  </a:cubicBezTo>
                  <a:cubicBezTo>
                    <a:pt x="120" y="490"/>
                    <a:pt x="134" y="493"/>
                    <a:pt x="151" y="493"/>
                  </a:cubicBezTo>
                  <a:cubicBezTo>
                    <a:pt x="165" y="493"/>
                    <a:pt x="181" y="493"/>
                    <a:pt x="198" y="493"/>
                  </a:cubicBezTo>
                  <a:cubicBezTo>
                    <a:pt x="202" y="493"/>
                    <a:pt x="212" y="493"/>
                    <a:pt x="212" y="478"/>
                  </a:cubicBezTo>
                  <a:cubicBezTo>
                    <a:pt x="212" y="472"/>
                    <a:pt x="204" y="472"/>
                    <a:pt x="192" y="472"/>
                  </a:cubicBezTo>
                  <a:cubicBezTo>
                    <a:pt x="165" y="472"/>
                    <a:pt x="144" y="472"/>
                    <a:pt x="144" y="457"/>
                  </a:cubicBezTo>
                  <a:cubicBezTo>
                    <a:pt x="144" y="453"/>
                    <a:pt x="146" y="449"/>
                    <a:pt x="146" y="445"/>
                  </a:cubicBezTo>
                  <a:cubicBezTo>
                    <a:pt x="162" y="385"/>
                    <a:pt x="177" y="326"/>
                    <a:pt x="192" y="266"/>
                  </a:cubicBezTo>
                  <a:moveTo>
                    <a:pt x="243" y="49"/>
                  </a:moveTo>
                  <a:cubicBezTo>
                    <a:pt x="250" y="25"/>
                    <a:pt x="252" y="23"/>
                    <a:pt x="282" y="23"/>
                  </a:cubicBezTo>
                  <a:cubicBezTo>
                    <a:pt x="306" y="23"/>
                    <a:pt x="329" y="23"/>
                    <a:pt x="353" y="23"/>
                  </a:cubicBezTo>
                  <a:cubicBezTo>
                    <a:pt x="412" y="23"/>
                    <a:pt x="450" y="41"/>
                    <a:pt x="450" y="91"/>
                  </a:cubicBezTo>
                  <a:cubicBezTo>
                    <a:pt x="450" y="120"/>
                    <a:pt x="435" y="181"/>
                    <a:pt x="408" y="208"/>
                  </a:cubicBezTo>
                  <a:cubicBezTo>
                    <a:pt x="371" y="241"/>
                    <a:pt x="328" y="245"/>
                    <a:pt x="297" y="245"/>
                  </a:cubicBezTo>
                  <a:cubicBezTo>
                    <a:pt x="263" y="245"/>
                    <a:pt x="228" y="245"/>
                    <a:pt x="194" y="245"/>
                  </a:cubicBezTo>
                  <a:cubicBezTo>
                    <a:pt x="210" y="180"/>
                    <a:pt x="227" y="115"/>
                    <a:pt x="243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0" name=""/>
            <p:cNvSpPr/>
            <p:nvPr/>
          </p:nvSpPr>
          <p:spPr>
            <a:xfrm>
              <a:off x="5607360" y="3979080"/>
              <a:ext cx="60840" cy="260280"/>
            </a:xfrm>
            <a:custGeom>
              <a:avLst/>
              <a:gdLst/>
              <a:ahLst/>
              <a:rect l="0" t="0" r="r" b="b"/>
              <a:pathLst>
                <a:path w="169" h="723">
                  <a:moveTo>
                    <a:pt x="169" y="717"/>
                  </a:moveTo>
                  <a:cubicBezTo>
                    <a:pt x="169" y="715"/>
                    <a:pt x="169" y="713"/>
                    <a:pt x="157" y="701"/>
                  </a:cubicBezTo>
                  <a:cubicBezTo>
                    <a:pt x="66" y="610"/>
                    <a:pt x="43" y="472"/>
                    <a:pt x="43" y="363"/>
                  </a:cubicBezTo>
                  <a:cubicBezTo>
                    <a:pt x="43" y="237"/>
                    <a:pt x="70" y="111"/>
                    <a:pt x="159" y="21"/>
                  </a:cubicBezTo>
                  <a:cubicBezTo>
                    <a:pt x="169" y="10"/>
                    <a:pt x="169" y="10"/>
                    <a:pt x="169" y="8"/>
                  </a:cubicBezTo>
                  <a:cubicBezTo>
                    <a:pt x="169" y="2"/>
                    <a:pt x="167" y="0"/>
                    <a:pt x="161" y="0"/>
                  </a:cubicBezTo>
                  <a:cubicBezTo>
                    <a:pt x="155" y="0"/>
                    <a:pt x="89" y="49"/>
                    <a:pt x="47" y="142"/>
                  </a:cubicBezTo>
                  <a:cubicBezTo>
                    <a:pt x="10" y="220"/>
                    <a:pt x="0" y="301"/>
                    <a:pt x="0" y="363"/>
                  </a:cubicBezTo>
                  <a:cubicBezTo>
                    <a:pt x="0" y="418"/>
                    <a:pt x="8" y="507"/>
                    <a:pt x="49" y="587"/>
                  </a:cubicBezTo>
                  <a:cubicBezTo>
                    <a:pt x="93" y="676"/>
                    <a:pt x="155" y="723"/>
                    <a:pt x="161" y="723"/>
                  </a:cubicBezTo>
                  <a:cubicBezTo>
                    <a:pt x="167" y="723"/>
                    <a:pt x="169" y="721"/>
                    <a:pt x="169" y="7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1" name=""/>
            <p:cNvSpPr/>
            <p:nvPr/>
          </p:nvSpPr>
          <p:spPr>
            <a:xfrm>
              <a:off x="5695920" y="4062240"/>
              <a:ext cx="85320" cy="114840"/>
            </a:xfrm>
            <a:custGeom>
              <a:avLst/>
              <a:gdLst/>
              <a:ahLst/>
              <a:rect l="0" t="0" r="r" b="b"/>
              <a:pathLst>
                <a:path w="237" h="319">
                  <a:moveTo>
                    <a:pt x="181" y="148"/>
                  </a:moveTo>
                  <a:cubicBezTo>
                    <a:pt x="194" y="148"/>
                    <a:pt x="206" y="148"/>
                    <a:pt x="206" y="136"/>
                  </a:cubicBezTo>
                  <a:cubicBezTo>
                    <a:pt x="206" y="126"/>
                    <a:pt x="198" y="126"/>
                    <a:pt x="186" y="126"/>
                  </a:cubicBezTo>
                  <a:cubicBezTo>
                    <a:pt x="146" y="126"/>
                    <a:pt x="107" y="126"/>
                    <a:pt x="68" y="126"/>
                  </a:cubicBezTo>
                  <a:cubicBezTo>
                    <a:pt x="85" y="64"/>
                    <a:pt x="126" y="23"/>
                    <a:pt x="192" y="23"/>
                  </a:cubicBezTo>
                  <a:cubicBezTo>
                    <a:pt x="199" y="23"/>
                    <a:pt x="207" y="23"/>
                    <a:pt x="214" y="23"/>
                  </a:cubicBezTo>
                  <a:cubicBezTo>
                    <a:pt x="227" y="23"/>
                    <a:pt x="237" y="23"/>
                    <a:pt x="237" y="10"/>
                  </a:cubicBezTo>
                  <a:cubicBezTo>
                    <a:pt x="237" y="0"/>
                    <a:pt x="229" y="0"/>
                    <a:pt x="217" y="0"/>
                  </a:cubicBezTo>
                  <a:cubicBezTo>
                    <a:pt x="208" y="0"/>
                    <a:pt x="200" y="0"/>
                    <a:pt x="192" y="0"/>
                  </a:cubicBezTo>
                  <a:cubicBezTo>
                    <a:pt x="97" y="0"/>
                    <a:pt x="0" y="72"/>
                    <a:pt x="0" y="183"/>
                  </a:cubicBezTo>
                  <a:cubicBezTo>
                    <a:pt x="0" y="264"/>
                    <a:pt x="54" y="319"/>
                    <a:pt x="130" y="319"/>
                  </a:cubicBezTo>
                  <a:cubicBezTo>
                    <a:pt x="177" y="319"/>
                    <a:pt x="225" y="291"/>
                    <a:pt x="225" y="282"/>
                  </a:cubicBezTo>
                  <a:cubicBezTo>
                    <a:pt x="225" y="280"/>
                    <a:pt x="225" y="272"/>
                    <a:pt x="219" y="272"/>
                  </a:cubicBezTo>
                  <a:cubicBezTo>
                    <a:pt x="217" y="272"/>
                    <a:pt x="214" y="272"/>
                    <a:pt x="208" y="278"/>
                  </a:cubicBezTo>
                  <a:cubicBezTo>
                    <a:pt x="186" y="293"/>
                    <a:pt x="159" y="305"/>
                    <a:pt x="132" y="305"/>
                  </a:cubicBezTo>
                  <a:cubicBezTo>
                    <a:pt x="91" y="305"/>
                    <a:pt x="54" y="274"/>
                    <a:pt x="54" y="210"/>
                  </a:cubicBezTo>
                  <a:cubicBezTo>
                    <a:pt x="54" y="185"/>
                    <a:pt x="60" y="157"/>
                    <a:pt x="62" y="148"/>
                  </a:cubicBezTo>
                  <a:cubicBezTo>
                    <a:pt x="102" y="148"/>
                    <a:pt x="142" y="148"/>
                    <a:pt x="181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2" name=""/>
            <p:cNvSpPr/>
            <p:nvPr/>
          </p:nvSpPr>
          <p:spPr>
            <a:xfrm>
              <a:off x="5820480" y="3979080"/>
              <a:ext cx="10440" cy="260280"/>
            </a:xfrm>
            <a:custGeom>
              <a:avLst/>
              <a:gdLst/>
              <a:ahLst/>
              <a:rect l="0" t="0" r="r" b="b"/>
              <a:pathLst>
                <a:path w="29" h="723">
                  <a:moveTo>
                    <a:pt x="29" y="27"/>
                  </a:moveTo>
                  <a:cubicBezTo>
                    <a:pt x="29" y="14"/>
                    <a:pt x="29" y="0"/>
                    <a:pt x="14" y="0"/>
                  </a:cubicBezTo>
                  <a:cubicBezTo>
                    <a:pt x="0" y="0"/>
                    <a:pt x="0" y="14"/>
                    <a:pt x="0" y="27"/>
                  </a:cubicBezTo>
                  <a:cubicBezTo>
                    <a:pt x="0" y="251"/>
                    <a:pt x="0" y="475"/>
                    <a:pt x="0" y="699"/>
                  </a:cubicBezTo>
                  <a:cubicBezTo>
                    <a:pt x="0" y="711"/>
                    <a:pt x="0" y="723"/>
                    <a:pt x="14" y="723"/>
                  </a:cubicBezTo>
                  <a:cubicBezTo>
                    <a:pt x="29" y="723"/>
                    <a:pt x="29" y="711"/>
                    <a:pt x="29" y="699"/>
                  </a:cubicBezTo>
                  <a:cubicBezTo>
                    <a:pt x="29" y="475"/>
                    <a:pt x="29" y="251"/>
                    <a:pt x="29" y="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3" name=""/>
            <p:cNvSpPr/>
            <p:nvPr/>
          </p:nvSpPr>
          <p:spPr>
            <a:xfrm>
              <a:off x="5871600" y="3997800"/>
              <a:ext cx="189360" cy="176400"/>
            </a:xfrm>
            <a:custGeom>
              <a:avLst/>
              <a:gdLst/>
              <a:ahLst/>
              <a:rect l="0" t="0" r="r" b="b"/>
              <a:pathLst>
                <a:path w="526" h="490">
                  <a:moveTo>
                    <a:pt x="485" y="324"/>
                  </a:moveTo>
                  <a:cubicBezTo>
                    <a:pt x="487" y="319"/>
                    <a:pt x="487" y="317"/>
                    <a:pt x="489" y="313"/>
                  </a:cubicBezTo>
                  <a:cubicBezTo>
                    <a:pt x="489" y="311"/>
                    <a:pt x="489" y="305"/>
                    <a:pt x="480" y="305"/>
                  </a:cubicBezTo>
                  <a:cubicBezTo>
                    <a:pt x="474" y="305"/>
                    <a:pt x="472" y="309"/>
                    <a:pt x="470" y="313"/>
                  </a:cubicBezTo>
                  <a:cubicBezTo>
                    <a:pt x="423" y="420"/>
                    <a:pt x="396" y="470"/>
                    <a:pt x="272" y="470"/>
                  </a:cubicBezTo>
                  <a:cubicBezTo>
                    <a:pt x="237" y="470"/>
                    <a:pt x="202" y="470"/>
                    <a:pt x="167" y="470"/>
                  </a:cubicBezTo>
                  <a:cubicBezTo>
                    <a:pt x="157" y="470"/>
                    <a:pt x="155" y="470"/>
                    <a:pt x="151" y="468"/>
                  </a:cubicBezTo>
                  <a:cubicBezTo>
                    <a:pt x="144" y="468"/>
                    <a:pt x="142" y="466"/>
                    <a:pt x="142" y="462"/>
                  </a:cubicBezTo>
                  <a:cubicBezTo>
                    <a:pt x="142" y="460"/>
                    <a:pt x="142" y="457"/>
                    <a:pt x="146" y="445"/>
                  </a:cubicBezTo>
                  <a:cubicBezTo>
                    <a:pt x="162" y="379"/>
                    <a:pt x="178" y="313"/>
                    <a:pt x="194" y="247"/>
                  </a:cubicBezTo>
                  <a:cubicBezTo>
                    <a:pt x="218" y="247"/>
                    <a:pt x="242" y="247"/>
                    <a:pt x="266" y="247"/>
                  </a:cubicBezTo>
                  <a:cubicBezTo>
                    <a:pt x="328" y="247"/>
                    <a:pt x="328" y="262"/>
                    <a:pt x="328" y="280"/>
                  </a:cubicBezTo>
                  <a:cubicBezTo>
                    <a:pt x="328" y="284"/>
                    <a:pt x="328" y="295"/>
                    <a:pt x="324" y="315"/>
                  </a:cubicBezTo>
                  <a:cubicBezTo>
                    <a:pt x="322" y="319"/>
                    <a:pt x="322" y="321"/>
                    <a:pt x="322" y="324"/>
                  </a:cubicBezTo>
                  <a:cubicBezTo>
                    <a:pt x="322" y="328"/>
                    <a:pt x="324" y="332"/>
                    <a:pt x="330" y="332"/>
                  </a:cubicBezTo>
                  <a:cubicBezTo>
                    <a:pt x="336" y="332"/>
                    <a:pt x="338" y="328"/>
                    <a:pt x="340" y="317"/>
                  </a:cubicBezTo>
                  <a:cubicBezTo>
                    <a:pt x="354" y="261"/>
                    <a:pt x="368" y="205"/>
                    <a:pt x="381" y="148"/>
                  </a:cubicBezTo>
                  <a:cubicBezTo>
                    <a:pt x="381" y="144"/>
                    <a:pt x="379" y="140"/>
                    <a:pt x="373" y="140"/>
                  </a:cubicBezTo>
                  <a:cubicBezTo>
                    <a:pt x="367" y="140"/>
                    <a:pt x="365" y="144"/>
                    <a:pt x="363" y="152"/>
                  </a:cubicBezTo>
                  <a:cubicBezTo>
                    <a:pt x="348" y="208"/>
                    <a:pt x="336" y="225"/>
                    <a:pt x="268" y="225"/>
                  </a:cubicBezTo>
                  <a:cubicBezTo>
                    <a:pt x="245" y="225"/>
                    <a:pt x="223" y="225"/>
                    <a:pt x="200" y="225"/>
                  </a:cubicBezTo>
                  <a:cubicBezTo>
                    <a:pt x="214" y="166"/>
                    <a:pt x="229" y="108"/>
                    <a:pt x="243" y="49"/>
                  </a:cubicBezTo>
                  <a:cubicBezTo>
                    <a:pt x="250" y="25"/>
                    <a:pt x="252" y="23"/>
                    <a:pt x="282" y="23"/>
                  </a:cubicBezTo>
                  <a:cubicBezTo>
                    <a:pt x="317" y="23"/>
                    <a:pt x="351" y="23"/>
                    <a:pt x="386" y="23"/>
                  </a:cubicBezTo>
                  <a:cubicBezTo>
                    <a:pt x="474" y="23"/>
                    <a:pt x="495" y="43"/>
                    <a:pt x="495" y="103"/>
                  </a:cubicBezTo>
                  <a:cubicBezTo>
                    <a:pt x="495" y="120"/>
                    <a:pt x="495" y="122"/>
                    <a:pt x="493" y="140"/>
                  </a:cubicBezTo>
                  <a:cubicBezTo>
                    <a:pt x="493" y="144"/>
                    <a:pt x="491" y="151"/>
                    <a:pt x="491" y="155"/>
                  </a:cubicBezTo>
                  <a:cubicBezTo>
                    <a:pt x="491" y="158"/>
                    <a:pt x="495" y="163"/>
                    <a:pt x="501" y="163"/>
                  </a:cubicBezTo>
                  <a:cubicBezTo>
                    <a:pt x="509" y="163"/>
                    <a:pt x="509" y="159"/>
                    <a:pt x="511" y="144"/>
                  </a:cubicBezTo>
                  <a:cubicBezTo>
                    <a:pt x="516" y="102"/>
                    <a:pt x="521" y="60"/>
                    <a:pt x="526" y="19"/>
                  </a:cubicBezTo>
                  <a:cubicBezTo>
                    <a:pt x="528" y="0"/>
                    <a:pt x="524" y="0"/>
                    <a:pt x="505" y="0"/>
                  </a:cubicBezTo>
                  <a:cubicBezTo>
                    <a:pt x="384" y="0"/>
                    <a:pt x="262" y="0"/>
                    <a:pt x="140" y="0"/>
                  </a:cubicBezTo>
                  <a:cubicBezTo>
                    <a:pt x="126" y="0"/>
                    <a:pt x="118" y="0"/>
                    <a:pt x="118" y="14"/>
                  </a:cubicBezTo>
                  <a:cubicBezTo>
                    <a:pt x="118" y="23"/>
                    <a:pt x="124" y="23"/>
                    <a:pt x="138" y="23"/>
                  </a:cubicBezTo>
                  <a:cubicBezTo>
                    <a:pt x="165" y="23"/>
                    <a:pt x="186" y="23"/>
                    <a:pt x="186" y="35"/>
                  </a:cubicBezTo>
                  <a:cubicBezTo>
                    <a:pt x="186" y="37"/>
                    <a:pt x="186" y="39"/>
                    <a:pt x="181" y="52"/>
                  </a:cubicBezTo>
                  <a:cubicBezTo>
                    <a:pt x="150" y="179"/>
                    <a:pt x="118" y="307"/>
                    <a:pt x="87" y="435"/>
                  </a:cubicBezTo>
                  <a:cubicBezTo>
                    <a:pt x="78" y="464"/>
                    <a:pt x="76" y="470"/>
                    <a:pt x="21" y="470"/>
                  </a:cubicBezTo>
                  <a:cubicBezTo>
                    <a:pt x="8" y="470"/>
                    <a:pt x="0" y="470"/>
                    <a:pt x="0" y="482"/>
                  </a:cubicBezTo>
                  <a:cubicBezTo>
                    <a:pt x="0" y="490"/>
                    <a:pt x="6" y="490"/>
                    <a:pt x="21" y="490"/>
                  </a:cubicBezTo>
                  <a:cubicBezTo>
                    <a:pt x="146" y="490"/>
                    <a:pt x="271" y="490"/>
                    <a:pt x="396" y="490"/>
                  </a:cubicBezTo>
                  <a:cubicBezTo>
                    <a:pt x="412" y="490"/>
                    <a:pt x="414" y="490"/>
                    <a:pt x="419" y="478"/>
                  </a:cubicBezTo>
                  <a:cubicBezTo>
                    <a:pt x="441" y="427"/>
                    <a:pt x="463" y="375"/>
                    <a:pt x="485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4" name=""/>
            <p:cNvSpPr/>
            <p:nvPr/>
          </p:nvSpPr>
          <p:spPr>
            <a:xfrm>
              <a:off x="6084000" y="3979080"/>
              <a:ext cx="60840" cy="260280"/>
            </a:xfrm>
            <a:custGeom>
              <a:avLst/>
              <a:gdLst/>
              <a:ahLst/>
              <a:rect l="0" t="0" r="r" b="b"/>
              <a:pathLst>
                <a:path w="169" h="723">
                  <a:moveTo>
                    <a:pt x="169" y="363"/>
                  </a:moveTo>
                  <a:cubicBezTo>
                    <a:pt x="169" y="305"/>
                    <a:pt x="161" y="218"/>
                    <a:pt x="122" y="136"/>
                  </a:cubicBezTo>
                  <a:cubicBezTo>
                    <a:pt x="76" y="47"/>
                    <a:pt x="14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0"/>
                    <a:pt x="14" y="25"/>
                  </a:cubicBezTo>
                  <a:cubicBezTo>
                    <a:pt x="85" y="97"/>
                    <a:pt x="126" y="210"/>
                    <a:pt x="126" y="363"/>
                  </a:cubicBezTo>
                  <a:cubicBezTo>
                    <a:pt x="126" y="486"/>
                    <a:pt x="99" y="612"/>
                    <a:pt x="10" y="705"/>
                  </a:cubicBezTo>
                  <a:cubicBezTo>
                    <a:pt x="0" y="713"/>
                    <a:pt x="0" y="715"/>
                    <a:pt x="0" y="717"/>
                  </a:cubicBezTo>
                  <a:cubicBezTo>
                    <a:pt x="0" y="721"/>
                    <a:pt x="4" y="723"/>
                    <a:pt x="8" y="723"/>
                  </a:cubicBezTo>
                  <a:cubicBezTo>
                    <a:pt x="14" y="723"/>
                    <a:pt x="80" y="674"/>
                    <a:pt x="124" y="583"/>
                  </a:cubicBezTo>
                  <a:cubicBezTo>
                    <a:pt x="161" y="503"/>
                    <a:pt x="169" y="422"/>
                    <a:pt x="169" y="3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5" name=""/>
            <p:cNvSpPr/>
            <p:nvPr/>
          </p:nvSpPr>
          <p:spPr>
            <a:xfrm>
              <a:off x="6257880" y="4079520"/>
              <a:ext cx="173880" cy="60840"/>
            </a:xfrm>
            <a:custGeom>
              <a:avLst/>
              <a:gdLst/>
              <a:ahLst/>
              <a:rect l="0" t="0" r="r" b="b"/>
              <a:pathLst>
                <a:path w="483" h="169">
                  <a:moveTo>
                    <a:pt x="458" y="29"/>
                  </a:moveTo>
                  <a:cubicBezTo>
                    <a:pt x="468" y="29"/>
                    <a:pt x="483" y="29"/>
                    <a:pt x="483" y="14"/>
                  </a:cubicBezTo>
                  <a:cubicBezTo>
                    <a:pt x="483" y="0"/>
                    <a:pt x="468" y="0"/>
                    <a:pt x="458" y="0"/>
                  </a:cubicBezTo>
                  <a:cubicBezTo>
                    <a:pt x="313" y="0"/>
                    <a:pt x="169" y="0"/>
                    <a:pt x="25" y="0"/>
                  </a:cubicBez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4" y="29"/>
                    <a:pt x="25" y="29"/>
                  </a:cubicBezTo>
                  <a:cubicBezTo>
                    <a:pt x="169" y="29"/>
                    <a:pt x="313" y="29"/>
                    <a:pt x="458" y="29"/>
                  </a:cubicBezTo>
                  <a:moveTo>
                    <a:pt x="458" y="169"/>
                  </a:moveTo>
                  <a:cubicBezTo>
                    <a:pt x="468" y="169"/>
                    <a:pt x="483" y="169"/>
                    <a:pt x="483" y="155"/>
                  </a:cubicBezTo>
                  <a:cubicBezTo>
                    <a:pt x="483" y="140"/>
                    <a:pt x="468" y="140"/>
                    <a:pt x="458" y="140"/>
                  </a:cubicBezTo>
                  <a:cubicBezTo>
                    <a:pt x="313" y="140"/>
                    <a:pt x="169" y="140"/>
                    <a:pt x="25" y="140"/>
                  </a:cubicBezTo>
                  <a:cubicBezTo>
                    <a:pt x="14" y="140"/>
                    <a:pt x="0" y="140"/>
                    <a:pt x="0" y="155"/>
                  </a:cubicBezTo>
                  <a:cubicBezTo>
                    <a:pt x="0" y="169"/>
                    <a:pt x="14" y="169"/>
                    <a:pt x="25" y="169"/>
                  </a:cubicBezTo>
                  <a:cubicBezTo>
                    <a:pt x="169" y="169"/>
                    <a:pt x="313" y="169"/>
                    <a:pt x="458" y="1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6" name=""/>
            <p:cNvSpPr/>
            <p:nvPr/>
          </p:nvSpPr>
          <p:spPr>
            <a:xfrm>
              <a:off x="6839640" y="3825000"/>
              <a:ext cx="86040" cy="173520"/>
            </a:xfrm>
            <a:custGeom>
              <a:avLst/>
              <a:gdLst/>
              <a:ahLst/>
              <a:rect l="0" t="0" r="r" b="b"/>
              <a:pathLst>
                <a:path w="239" h="482">
                  <a:moveTo>
                    <a:pt x="148" y="19"/>
                  </a:moveTo>
                  <a:cubicBezTo>
                    <a:pt x="148" y="2"/>
                    <a:pt x="148" y="0"/>
                    <a:pt x="132" y="0"/>
                  </a:cubicBezTo>
                  <a:cubicBezTo>
                    <a:pt x="89" y="47"/>
                    <a:pt x="25" y="47"/>
                    <a:pt x="0" y="47"/>
                  </a:cubicBezTo>
                  <a:cubicBezTo>
                    <a:pt x="0" y="55"/>
                    <a:pt x="0" y="63"/>
                    <a:pt x="0" y="70"/>
                  </a:cubicBezTo>
                  <a:cubicBezTo>
                    <a:pt x="14" y="70"/>
                    <a:pt x="58" y="70"/>
                    <a:pt x="95" y="49"/>
                  </a:cubicBezTo>
                  <a:cubicBezTo>
                    <a:pt x="95" y="174"/>
                    <a:pt x="95" y="299"/>
                    <a:pt x="95" y="425"/>
                  </a:cubicBezTo>
                  <a:cubicBezTo>
                    <a:pt x="95" y="451"/>
                    <a:pt x="93" y="460"/>
                    <a:pt x="29" y="460"/>
                  </a:cubicBezTo>
                  <a:cubicBezTo>
                    <a:pt x="21" y="460"/>
                    <a:pt x="12" y="460"/>
                    <a:pt x="4" y="460"/>
                  </a:cubicBezTo>
                  <a:cubicBezTo>
                    <a:pt x="4" y="467"/>
                    <a:pt x="4" y="475"/>
                    <a:pt x="4" y="482"/>
                  </a:cubicBezTo>
                  <a:cubicBezTo>
                    <a:pt x="31" y="480"/>
                    <a:pt x="93" y="480"/>
                    <a:pt x="122" y="480"/>
                  </a:cubicBezTo>
                  <a:cubicBezTo>
                    <a:pt x="151" y="480"/>
                    <a:pt x="214" y="480"/>
                    <a:pt x="239" y="482"/>
                  </a:cubicBezTo>
                  <a:cubicBezTo>
                    <a:pt x="239" y="475"/>
                    <a:pt x="239" y="467"/>
                    <a:pt x="239" y="460"/>
                  </a:cubicBezTo>
                  <a:cubicBezTo>
                    <a:pt x="232" y="460"/>
                    <a:pt x="224" y="460"/>
                    <a:pt x="217" y="460"/>
                  </a:cubicBezTo>
                  <a:cubicBezTo>
                    <a:pt x="151" y="460"/>
                    <a:pt x="148" y="451"/>
                    <a:pt x="148" y="425"/>
                  </a:cubicBezTo>
                  <a:cubicBezTo>
                    <a:pt x="148" y="289"/>
                    <a:pt x="148" y="154"/>
                    <a:pt x="148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7" name=""/>
            <p:cNvSpPr/>
            <p:nvPr/>
          </p:nvSpPr>
          <p:spPr>
            <a:xfrm>
              <a:off x="6550200" y="4104720"/>
              <a:ext cx="663480" cy="10440"/>
            </a:xfrm>
            <a:custGeom>
              <a:avLst/>
              <a:gdLst/>
              <a:ahLst/>
              <a:rect l="0" t="0" r="r" b="b"/>
              <a:pathLst>
                <a:path w="1843" h="29">
                  <a:moveTo>
                    <a:pt x="922" y="29"/>
                  </a:moveTo>
                  <a:cubicBezTo>
                    <a:pt x="614" y="29"/>
                    <a:pt x="307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614" y="0"/>
                    <a:pt x="1229" y="0"/>
                    <a:pt x="1843" y="0"/>
                  </a:cubicBezTo>
                  <a:cubicBezTo>
                    <a:pt x="1843" y="10"/>
                    <a:pt x="1843" y="19"/>
                    <a:pt x="1843" y="29"/>
                  </a:cubicBezTo>
                  <a:cubicBezTo>
                    <a:pt x="1536" y="29"/>
                    <a:pt x="1229" y="29"/>
                    <a:pt x="922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8" name=""/>
            <p:cNvSpPr/>
            <p:nvPr/>
          </p:nvSpPr>
          <p:spPr>
            <a:xfrm>
              <a:off x="6568920" y="4156560"/>
              <a:ext cx="203400" cy="260280"/>
            </a:xfrm>
            <a:custGeom>
              <a:avLst/>
              <a:gdLst/>
              <a:ahLst/>
              <a:rect l="0" t="0" r="r" b="b"/>
              <a:pathLst>
                <a:path w="565" h="723">
                  <a:moveTo>
                    <a:pt x="229" y="647"/>
                  </a:moveTo>
                  <a:cubicBezTo>
                    <a:pt x="186" y="553"/>
                    <a:pt x="144" y="459"/>
                    <a:pt x="101" y="365"/>
                  </a:cubicBezTo>
                  <a:cubicBezTo>
                    <a:pt x="97" y="354"/>
                    <a:pt x="93" y="354"/>
                    <a:pt x="91" y="354"/>
                  </a:cubicBezTo>
                  <a:cubicBezTo>
                    <a:pt x="87" y="357"/>
                    <a:pt x="87" y="354"/>
                    <a:pt x="78" y="361"/>
                  </a:cubicBezTo>
                  <a:cubicBezTo>
                    <a:pt x="56" y="378"/>
                    <a:pt x="33" y="395"/>
                    <a:pt x="10" y="412"/>
                  </a:cubicBezTo>
                  <a:cubicBezTo>
                    <a:pt x="0" y="418"/>
                    <a:pt x="0" y="420"/>
                    <a:pt x="0" y="425"/>
                  </a:cubicBezTo>
                  <a:cubicBezTo>
                    <a:pt x="0" y="427"/>
                    <a:pt x="2" y="431"/>
                    <a:pt x="8" y="431"/>
                  </a:cubicBezTo>
                  <a:cubicBezTo>
                    <a:pt x="12" y="431"/>
                    <a:pt x="25" y="420"/>
                    <a:pt x="33" y="416"/>
                  </a:cubicBezTo>
                  <a:cubicBezTo>
                    <a:pt x="37" y="412"/>
                    <a:pt x="47" y="404"/>
                    <a:pt x="56" y="398"/>
                  </a:cubicBezTo>
                  <a:cubicBezTo>
                    <a:pt x="103" y="502"/>
                    <a:pt x="151" y="607"/>
                    <a:pt x="198" y="711"/>
                  </a:cubicBezTo>
                  <a:cubicBezTo>
                    <a:pt x="204" y="723"/>
                    <a:pt x="206" y="723"/>
                    <a:pt x="212" y="723"/>
                  </a:cubicBezTo>
                  <a:cubicBezTo>
                    <a:pt x="225" y="723"/>
                    <a:pt x="227" y="719"/>
                    <a:pt x="231" y="709"/>
                  </a:cubicBezTo>
                  <a:cubicBezTo>
                    <a:pt x="341" y="482"/>
                    <a:pt x="451" y="256"/>
                    <a:pt x="561" y="29"/>
                  </a:cubicBezTo>
                  <a:cubicBezTo>
                    <a:pt x="565" y="19"/>
                    <a:pt x="565" y="16"/>
                    <a:pt x="565" y="14"/>
                  </a:cubicBezTo>
                  <a:cubicBezTo>
                    <a:pt x="565" y="6"/>
                    <a:pt x="559" y="0"/>
                    <a:pt x="551" y="0"/>
                  </a:cubicBezTo>
                  <a:cubicBezTo>
                    <a:pt x="544" y="0"/>
                    <a:pt x="540" y="4"/>
                    <a:pt x="534" y="14"/>
                  </a:cubicBezTo>
                  <a:cubicBezTo>
                    <a:pt x="432" y="225"/>
                    <a:pt x="331" y="436"/>
                    <a:pt x="229" y="6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299" name=""/>
            <p:cNvSpPr/>
            <p:nvPr/>
          </p:nvSpPr>
          <p:spPr>
            <a:xfrm>
              <a:off x="6766920" y="4156560"/>
              <a:ext cx="288720" cy="10440"/>
            </a:xfrm>
            <a:custGeom>
              <a:avLst/>
              <a:gdLst/>
              <a:ahLst/>
              <a:rect l="0" t="0" r="r" b="b"/>
              <a:pathLst>
                <a:path w="802" h="29">
                  <a:moveTo>
                    <a:pt x="402" y="29"/>
                  </a:moveTo>
                  <a:cubicBezTo>
                    <a:pt x="268" y="29"/>
                    <a:pt x="134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267" y="0"/>
                    <a:pt x="535" y="0"/>
                    <a:pt x="802" y="0"/>
                  </a:cubicBezTo>
                  <a:cubicBezTo>
                    <a:pt x="802" y="10"/>
                    <a:pt x="802" y="19"/>
                    <a:pt x="802" y="29"/>
                  </a:cubicBezTo>
                  <a:cubicBezTo>
                    <a:pt x="669" y="29"/>
                    <a:pt x="535" y="29"/>
                    <a:pt x="402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0" name=""/>
            <p:cNvSpPr/>
            <p:nvPr/>
          </p:nvSpPr>
          <p:spPr>
            <a:xfrm>
              <a:off x="6780240" y="4208400"/>
              <a:ext cx="104040" cy="173520"/>
            </a:xfrm>
            <a:custGeom>
              <a:avLst/>
              <a:gdLst/>
              <a:ahLst/>
              <a:rect l="0" t="0" r="r" b="b"/>
              <a:pathLst>
                <a:path w="289" h="482">
                  <a:moveTo>
                    <a:pt x="56" y="427"/>
                  </a:moveTo>
                  <a:cubicBezTo>
                    <a:pt x="81" y="402"/>
                    <a:pt x="107" y="377"/>
                    <a:pt x="132" y="352"/>
                  </a:cubicBezTo>
                  <a:cubicBezTo>
                    <a:pt x="245" y="253"/>
                    <a:pt x="289" y="214"/>
                    <a:pt x="289" y="142"/>
                  </a:cubicBezTo>
                  <a:cubicBezTo>
                    <a:pt x="289" y="60"/>
                    <a:pt x="223" y="0"/>
                    <a:pt x="136" y="0"/>
                  </a:cubicBezTo>
                  <a:cubicBezTo>
                    <a:pt x="54" y="0"/>
                    <a:pt x="0" y="68"/>
                    <a:pt x="0" y="132"/>
                  </a:cubicBezTo>
                  <a:cubicBezTo>
                    <a:pt x="0" y="173"/>
                    <a:pt x="35" y="173"/>
                    <a:pt x="39" y="173"/>
                  </a:cubicBezTo>
                  <a:cubicBezTo>
                    <a:pt x="49" y="173"/>
                    <a:pt x="76" y="163"/>
                    <a:pt x="76" y="134"/>
                  </a:cubicBezTo>
                  <a:cubicBezTo>
                    <a:pt x="76" y="115"/>
                    <a:pt x="62" y="97"/>
                    <a:pt x="37" y="97"/>
                  </a:cubicBezTo>
                  <a:cubicBezTo>
                    <a:pt x="31" y="97"/>
                    <a:pt x="31" y="97"/>
                    <a:pt x="29" y="97"/>
                  </a:cubicBezTo>
                  <a:cubicBezTo>
                    <a:pt x="45" y="49"/>
                    <a:pt x="85" y="23"/>
                    <a:pt x="126" y="23"/>
                  </a:cubicBezTo>
                  <a:cubicBezTo>
                    <a:pt x="192" y="23"/>
                    <a:pt x="223" y="82"/>
                    <a:pt x="223" y="142"/>
                  </a:cubicBezTo>
                  <a:cubicBezTo>
                    <a:pt x="223" y="200"/>
                    <a:pt x="188" y="256"/>
                    <a:pt x="146" y="301"/>
                  </a:cubicBezTo>
                  <a:cubicBezTo>
                    <a:pt x="100" y="352"/>
                    <a:pt x="54" y="404"/>
                    <a:pt x="8" y="455"/>
                  </a:cubicBezTo>
                  <a:cubicBezTo>
                    <a:pt x="0" y="464"/>
                    <a:pt x="0" y="466"/>
                    <a:pt x="0" y="482"/>
                  </a:cubicBezTo>
                  <a:cubicBezTo>
                    <a:pt x="89" y="482"/>
                    <a:pt x="179" y="482"/>
                    <a:pt x="268" y="482"/>
                  </a:cubicBezTo>
                  <a:cubicBezTo>
                    <a:pt x="275" y="440"/>
                    <a:pt x="282" y="398"/>
                    <a:pt x="289" y="357"/>
                  </a:cubicBezTo>
                  <a:cubicBezTo>
                    <a:pt x="282" y="357"/>
                    <a:pt x="276" y="357"/>
                    <a:pt x="270" y="357"/>
                  </a:cubicBezTo>
                  <a:cubicBezTo>
                    <a:pt x="268" y="379"/>
                    <a:pt x="262" y="410"/>
                    <a:pt x="256" y="420"/>
                  </a:cubicBezTo>
                  <a:cubicBezTo>
                    <a:pt x="250" y="427"/>
                    <a:pt x="202" y="427"/>
                    <a:pt x="186" y="427"/>
                  </a:cubicBezTo>
                  <a:cubicBezTo>
                    <a:pt x="142" y="427"/>
                    <a:pt x="99" y="427"/>
                    <a:pt x="56" y="4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1" name=""/>
            <p:cNvSpPr/>
            <p:nvPr/>
          </p:nvSpPr>
          <p:spPr>
            <a:xfrm>
              <a:off x="6905160" y="4269960"/>
              <a:ext cx="140400" cy="114840"/>
            </a:xfrm>
            <a:custGeom>
              <a:avLst/>
              <a:gdLst/>
              <a:ahLst/>
              <a:rect l="0" t="0" r="r" b="b"/>
              <a:pathLst>
                <a:path w="390" h="319">
                  <a:moveTo>
                    <a:pt x="171" y="41"/>
                  </a:moveTo>
                  <a:cubicBezTo>
                    <a:pt x="199" y="41"/>
                    <a:pt x="226" y="41"/>
                    <a:pt x="254" y="41"/>
                  </a:cubicBezTo>
                  <a:cubicBezTo>
                    <a:pt x="229" y="148"/>
                    <a:pt x="223" y="179"/>
                    <a:pt x="223" y="229"/>
                  </a:cubicBezTo>
                  <a:cubicBezTo>
                    <a:pt x="223" y="239"/>
                    <a:pt x="223" y="260"/>
                    <a:pt x="229" y="284"/>
                  </a:cubicBezTo>
                  <a:cubicBezTo>
                    <a:pt x="235" y="315"/>
                    <a:pt x="243" y="319"/>
                    <a:pt x="256" y="319"/>
                  </a:cubicBezTo>
                  <a:cubicBezTo>
                    <a:pt x="270" y="319"/>
                    <a:pt x="285" y="307"/>
                    <a:pt x="285" y="293"/>
                  </a:cubicBezTo>
                  <a:cubicBezTo>
                    <a:pt x="285" y="289"/>
                    <a:pt x="285" y="286"/>
                    <a:pt x="280" y="276"/>
                  </a:cubicBezTo>
                  <a:cubicBezTo>
                    <a:pt x="260" y="225"/>
                    <a:pt x="260" y="177"/>
                    <a:pt x="260" y="157"/>
                  </a:cubicBezTo>
                  <a:cubicBezTo>
                    <a:pt x="260" y="120"/>
                    <a:pt x="264" y="80"/>
                    <a:pt x="272" y="41"/>
                  </a:cubicBezTo>
                  <a:cubicBezTo>
                    <a:pt x="300" y="41"/>
                    <a:pt x="327" y="41"/>
                    <a:pt x="355" y="41"/>
                  </a:cubicBezTo>
                  <a:cubicBezTo>
                    <a:pt x="365" y="41"/>
                    <a:pt x="390" y="41"/>
                    <a:pt x="390" y="16"/>
                  </a:cubicBezTo>
                  <a:cubicBezTo>
                    <a:pt x="390" y="0"/>
                    <a:pt x="375" y="0"/>
                    <a:pt x="361" y="0"/>
                  </a:cubicBezTo>
                  <a:cubicBezTo>
                    <a:pt x="280" y="0"/>
                    <a:pt x="199" y="0"/>
                    <a:pt x="118" y="0"/>
                  </a:cubicBezTo>
                  <a:cubicBezTo>
                    <a:pt x="103" y="0"/>
                    <a:pt x="74" y="0"/>
                    <a:pt x="43" y="33"/>
                  </a:cubicBezTo>
                  <a:cubicBezTo>
                    <a:pt x="19" y="62"/>
                    <a:pt x="0" y="95"/>
                    <a:pt x="0" y="99"/>
                  </a:cubicBezTo>
                  <a:cubicBezTo>
                    <a:pt x="3" y="102"/>
                    <a:pt x="0" y="107"/>
                    <a:pt x="8" y="107"/>
                  </a:cubicBezTo>
                  <a:cubicBezTo>
                    <a:pt x="14" y="107"/>
                    <a:pt x="14" y="103"/>
                    <a:pt x="19" y="97"/>
                  </a:cubicBezTo>
                  <a:cubicBezTo>
                    <a:pt x="56" y="41"/>
                    <a:pt x="97" y="41"/>
                    <a:pt x="111" y="41"/>
                  </a:cubicBezTo>
                  <a:cubicBezTo>
                    <a:pt x="125" y="41"/>
                    <a:pt x="139" y="41"/>
                    <a:pt x="153" y="41"/>
                  </a:cubicBezTo>
                  <a:cubicBezTo>
                    <a:pt x="130" y="130"/>
                    <a:pt x="91" y="216"/>
                    <a:pt x="60" y="282"/>
                  </a:cubicBezTo>
                  <a:cubicBezTo>
                    <a:pt x="54" y="293"/>
                    <a:pt x="54" y="295"/>
                    <a:pt x="54" y="301"/>
                  </a:cubicBezTo>
                  <a:cubicBezTo>
                    <a:pt x="54" y="313"/>
                    <a:pt x="66" y="319"/>
                    <a:pt x="74" y="319"/>
                  </a:cubicBezTo>
                  <a:cubicBezTo>
                    <a:pt x="97" y="319"/>
                    <a:pt x="103" y="299"/>
                    <a:pt x="111" y="272"/>
                  </a:cubicBezTo>
                  <a:cubicBezTo>
                    <a:pt x="122" y="239"/>
                    <a:pt x="122" y="237"/>
                    <a:pt x="130" y="202"/>
                  </a:cubicBezTo>
                  <a:cubicBezTo>
                    <a:pt x="144" y="148"/>
                    <a:pt x="157" y="95"/>
                    <a:pt x="171" y="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2" name=""/>
            <p:cNvSpPr/>
            <p:nvPr/>
          </p:nvSpPr>
          <p:spPr>
            <a:xfrm>
              <a:off x="7065360" y="4269960"/>
              <a:ext cx="138240" cy="114840"/>
            </a:xfrm>
            <a:custGeom>
              <a:avLst/>
              <a:gdLst/>
              <a:ahLst/>
              <a:rect l="0" t="0" r="r" b="b"/>
              <a:pathLst>
                <a:path w="384" h="319">
                  <a:moveTo>
                    <a:pt x="348" y="41"/>
                  </a:moveTo>
                  <a:cubicBezTo>
                    <a:pt x="359" y="41"/>
                    <a:pt x="384" y="41"/>
                    <a:pt x="384" y="16"/>
                  </a:cubicBezTo>
                  <a:cubicBezTo>
                    <a:pt x="384" y="0"/>
                    <a:pt x="369" y="0"/>
                    <a:pt x="355" y="0"/>
                  </a:cubicBezTo>
                  <a:cubicBezTo>
                    <a:pt x="300" y="0"/>
                    <a:pt x="245" y="0"/>
                    <a:pt x="190" y="0"/>
                  </a:cubicBezTo>
                  <a:cubicBezTo>
                    <a:pt x="80" y="0"/>
                    <a:pt x="0" y="120"/>
                    <a:pt x="0" y="206"/>
                  </a:cubicBezTo>
                  <a:cubicBezTo>
                    <a:pt x="0" y="270"/>
                    <a:pt x="43" y="319"/>
                    <a:pt x="109" y="319"/>
                  </a:cubicBezTo>
                  <a:cubicBezTo>
                    <a:pt x="194" y="319"/>
                    <a:pt x="291" y="233"/>
                    <a:pt x="291" y="122"/>
                  </a:cubicBezTo>
                  <a:cubicBezTo>
                    <a:pt x="291" y="109"/>
                    <a:pt x="291" y="74"/>
                    <a:pt x="268" y="41"/>
                  </a:cubicBezTo>
                  <a:cubicBezTo>
                    <a:pt x="295" y="41"/>
                    <a:pt x="322" y="41"/>
                    <a:pt x="348" y="41"/>
                  </a:cubicBezTo>
                  <a:moveTo>
                    <a:pt x="109" y="303"/>
                  </a:moveTo>
                  <a:cubicBezTo>
                    <a:pt x="74" y="303"/>
                    <a:pt x="45" y="278"/>
                    <a:pt x="45" y="225"/>
                  </a:cubicBezTo>
                  <a:cubicBezTo>
                    <a:pt x="45" y="204"/>
                    <a:pt x="54" y="144"/>
                    <a:pt x="80" y="101"/>
                  </a:cubicBezTo>
                  <a:cubicBezTo>
                    <a:pt x="109" y="52"/>
                    <a:pt x="153" y="41"/>
                    <a:pt x="177" y="41"/>
                  </a:cubicBezTo>
                  <a:cubicBezTo>
                    <a:pt x="239" y="41"/>
                    <a:pt x="245" y="89"/>
                    <a:pt x="245" y="111"/>
                  </a:cubicBezTo>
                  <a:cubicBezTo>
                    <a:pt x="245" y="146"/>
                    <a:pt x="231" y="206"/>
                    <a:pt x="206" y="243"/>
                  </a:cubicBezTo>
                  <a:cubicBezTo>
                    <a:pt x="177" y="284"/>
                    <a:pt x="138" y="303"/>
                    <a:pt x="109" y="3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3" name=""/>
            <p:cNvSpPr/>
            <p:nvPr/>
          </p:nvSpPr>
          <p:spPr>
            <a:xfrm>
              <a:off x="7296120" y="4057920"/>
              <a:ext cx="100800" cy="119520"/>
            </a:xfrm>
            <a:custGeom>
              <a:avLst/>
              <a:gdLst/>
              <a:ahLst/>
              <a:rect l="0" t="0" r="r" b="b"/>
              <a:pathLst>
                <a:path w="280" h="332">
                  <a:moveTo>
                    <a:pt x="60" y="142"/>
                  </a:moveTo>
                  <a:cubicBezTo>
                    <a:pt x="66" y="35"/>
                    <a:pt x="126" y="16"/>
                    <a:pt x="151" y="16"/>
                  </a:cubicBezTo>
                  <a:cubicBezTo>
                    <a:pt x="225" y="16"/>
                    <a:pt x="233" y="113"/>
                    <a:pt x="233" y="142"/>
                  </a:cubicBezTo>
                  <a:cubicBezTo>
                    <a:pt x="175" y="142"/>
                    <a:pt x="118" y="142"/>
                    <a:pt x="60" y="142"/>
                  </a:cubicBezTo>
                  <a:moveTo>
                    <a:pt x="60" y="157"/>
                  </a:moveTo>
                  <a:cubicBezTo>
                    <a:pt x="127" y="157"/>
                    <a:pt x="195" y="157"/>
                    <a:pt x="262" y="157"/>
                  </a:cubicBezTo>
                  <a:cubicBezTo>
                    <a:pt x="278" y="157"/>
                    <a:pt x="280" y="157"/>
                    <a:pt x="280" y="142"/>
                  </a:cubicBezTo>
                  <a:cubicBezTo>
                    <a:pt x="280" y="70"/>
                    <a:pt x="241" y="0"/>
                    <a:pt x="151" y="0"/>
                  </a:cubicBezTo>
                  <a:cubicBezTo>
                    <a:pt x="66" y="0"/>
                    <a:pt x="0" y="74"/>
                    <a:pt x="0" y="165"/>
                  </a:cubicBezTo>
                  <a:cubicBezTo>
                    <a:pt x="0" y="262"/>
                    <a:pt x="76" y="332"/>
                    <a:pt x="159" y="332"/>
                  </a:cubicBezTo>
                  <a:cubicBezTo>
                    <a:pt x="247" y="332"/>
                    <a:pt x="280" y="251"/>
                    <a:pt x="280" y="239"/>
                  </a:cubicBezTo>
                  <a:cubicBezTo>
                    <a:pt x="280" y="231"/>
                    <a:pt x="274" y="229"/>
                    <a:pt x="270" y="229"/>
                  </a:cubicBezTo>
                  <a:cubicBezTo>
                    <a:pt x="264" y="229"/>
                    <a:pt x="262" y="235"/>
                    <a:pt x="262" y="239"/>
                  </a:cubicBezTo>
                  <a:cubicBezTo>
                    <a:pt x="235" y="315"/>
                    <a:pt x="171" y="315"/>
                    <a:pt x="163" y="315"/>
                  </a:cubicBezTo>
                  <a:cubicBezTo>
                    <a:pt x="128" y="315"/>
                    <a:pt x="99" y="293"/>
                    <a:pt x="82" y="266"/>
                  </a:cubicBezTo>
                  <a:cubicBezTo>
                    <a:pt x="60" y="231"/>
                    <a:pt x="60" y="183"/>
                    <a:pt x="60" y="1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4" name=""/>
            <p:cNvSpPr/>
            <p:nvPr/>
          </p:nvSpPr>
          <p:spPr>
            <a:xfrm>
              <a:off x="7407720" y="4062240"/>
              <a:ext cx="132120" cy="111960"/>
            </a:xfrm>
            <a:custGeom>
              <a:avLst/>
              <a:gdLst/>
              <a:ahLst/>
              <a:rect l="0" t="0" r="r" b="b"/>
              <a:pathLst>
                <a:path w="367" h="311">
                  <a:moveTo>
                    <a:pt x="200" y="142"/>
                  </a:moveTo>
                  <a:cubicBezTo>
                    <a:pt x="223" y="115"/>
                    <a:pt x="250" y="78"/>
                    <a:pt x="266" y="60"/>
                  </a:cubicBezTo>
                  <a:cubicBezTo>
                    <a:pt x="289" y="35"/>
                    <a:pt x="320" y="23"/>
                    <a:pt x="353" y="23"/>
                  </a:cubicBezTo>
                  <a:cubicBezTo>
                    <a:pt x="353" y="15"/>
                    <a:pt x="353" y="8"/>
                    <a:pt x="353" y="0"/>
                  </a:cubicBezTo>
                  <a:cubicBezTo>
                    <a:pt x="334" y="2"/>
                    <a:pt x="313" y="2"/>
                    <a:pt x="293" y="2"/>
                  </a:cubicBezTo>
                  <a:cubicBezTo>
                    <a:pt x="272" y="2"/>
                    <a:pt x="233" y="2"/>
                    <a:pt x="225" y="0"/>
                  </a:cubicBezTo>
                  <a:cubicBezTo>
                    <a:pt x="225" y="8"/>
                    <a:pt x="225" y="15"/>
                    <a:pt x="225" y="23"/>
                  </a:cubicBezTo>
                  <a:cubicBezTo>
                    <a:pt x="239" y="25"/>
                    <a:pt x="245" y="33"/>
                    <a:pt x="245" y="45"/>
                  </a:cubicBezTo>
                  <a:cubicBezTo>
                    <a:pt x="245" y="58"/>
                    <a:pt x="237" y="66"/>
                    <a:pt x="235" y="70"/>
                  </a:cubicBezTo>
                  <a:cubicBezTo>
                    <a:pt x="220" y="89"/>
                    <a:pt x="205" y="109"/>
                    <a:pt x="190" y="128"/>
                  </a:cubicBezTo>
                  <a:cubicBezTo>
                    <a:pt x="170" y="103"/>
                    <a:pt x="151" y="78"/>
                    <a:pt x="132" y="54"/>
                  </a:cubicBezTo>
                  <a:cubicBezTo>
                    <a:pt x="126" y="47"/>
                    <a:pt x="126" y="45"/>
                    <a:pt x="126" y="41"/>
                  </a:cubicBezTo>
                  <a:cubicBezTo>
                    <a:pt x="126" y="31"/>
                    <a:pt x="138" y="23"/>
                    <a:pt x="153" y="23"/>
                  </a:cubicBezTo>
                  <a:cubicBezTo>
                    <a:pt x="153" y="15"/>
                    <a:pt x="153" y="8"/>
                    <a:pt x="153" y="0"/>
                  </a:cubicBezTo>
                  <a:cubicBezTo>
                    <a:pt x="132" y="2"/>
                    <a:pt x="85" y="2"/>
                    <a:pt x="74" y="2"/>
                  </a:cubicBezTo>
                  <a:cubicBezTo>
                    <a:pt x="58" y="2"/>
                    <a:pt x="25" y="2"/>
                    <a:pt x="4" y="0"/>
                  </a:cubicBezTo>
                  <a:cubicBezTo>
                    <a:pt x="4" y="8"/>
                    <a:pt x="4" y="15"/>
                    <a:pt x="4" y="23"/>
                  </a:cubicBezTo>
                  <a:cubicBezTo>
                    <a:pt x="56" y="23"/>
                    <a:pt x="56" y="23"/>
                    <a:pt x="91" y="66"/>
                  </a:cubicBezTo>
                  <a:cubicBezTo>
                    <a:pt x="114" y="98"/>
                    <a:pt x="137" y="129"/>
                    <a:pt x="161" y="161"/>
                  </a:cubicBezTo>
                  <a:cubicBezTo>
                    <a:pt x="138" y="189"/>
                    <a:pt x="115" y="217"/>
                    <a:pt x="93" y="245"/>
                  </a:cubicBezTo>
                  <a:cubicBezTo>
                    <a:pt x="60" y="289"/>
                    <a:pt x="16" y="291"/>
                    <a:pt x="0" y="291"/>
                  </a:cubicBezTo>
                  <a:cubicBezTo>
                    <a:pt x="0" y="297"/>
                    <a:pt x="0" y="304"/>
                    <a:pt x="0" y="311"/>
                  </a:cubicBezTo>
                  <a:cubicBezTo>
                    <a:pt x="21" y="311"/>
                    <a:pt x="41" y="309"/>
                    <a:pt x="62" y="309"/>
                  </a:cubicBezTo>
                  <a:cubicBezTo>
                    <a:pt x="82" y="309"/>
                    <a:pt x="113" y="311"/>
                    <a:pt x="130" y="311"/>
                  </a:cubicBezTo>
                  <a:cubicBezTo>
                    <a:pt x="130" y="304"/>
                    <a:pt x="130" y="297"/>
                    <a:pt x="130" y="291"/>
                  </a:cubicBezTo>
                  <a:cubicBezTo>
                    <a:pt x="113" y="286"/>
                    <a:pt x="109" y="278"/>
                    <a:pt x="109" y="268"/>
                  </a:cubicBezTo>
                  <a:cubicBezTo>
                    <a:pt x="109" y="251"/>
                    <a:pt x="130" y="227"/>
                    <a:pt x="173" y="175"/>
                  </a:cubicBezTo>
                  <a:cubicBezTo>
                    <a:pt x="192" y="199"/>
                    <a:pt x="210" y="223"/>
                    <a:pt x="229" y="247"/>
                  </a:cubicBezTo>
                  <a:cubicBezTo>
                    <a:pt x="235" y="256"/>
                    <a:pt x="245" y="268"/>
                    <a:pt x="245" y="272"/>
                  </a:cubicBezTo>
                  <a:cubicBezTo>
                    <a:pt x="245" y="278"/>
                    <a:pt x="237" y="289"/>
                    <a:pt x="219" y="291"/>
                  </a:cubicBezTo>
                  <a:cubicBezTo>
                    <a:pt x="219" y="297"/>
                    <a:pt x="219" y="304"/>
                    <a:pt x="219" y="311"/>
                  </a:cubicBezTo>
                  <a:cubicBezTo>
                    <a:pt x="239" y="311"/>
                    <a:pt x="280" y="309"/>
                    <a:pt x="297" y="309"/>
                  </a:cubicBezTo>
                  <a:cubicBezTo>
                    <a:pt x="315" y="309"/>
                    <a:pt x="344" y="311"/>
                    <a:pt x="367" y="311"/>
                  </a:cubicBezTo>
                  <a:cubicBezTo>
                    <a:pt x="367" y="304"/>
                    <a:pt x="367" y="297"/>
                    <a:pt x="367" y="291"/>
                  </a:cubicBezTo>
                  <a:cubicBezTo>
                    <a:pt x="328" y="291"/>
                    <a:pt x="313" y="289"/>
                    <a:pt x="297" y="268"/>
                  </a:cubicBezTo>
                  <a:cubicBezTo>
                    <a:pt x="265" y="226"/>
                    <a:pt x="232" y="184"/>
                    <a:pt x="200" y="1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5" name=""/>
            <p:cNvSpPr/>
            <p:nvPr/>
          </p:nvSpPr>
          <p:spPr>
            <a:xfrm>
              <a:off x="7550280" y="4059360"/>
              <a:ext cx="128520" cy="166320"/>
            </a:xfrm>
            <a:custGeom>
              <a:avLst/>
              <a:gdLst/>
              <a:ahLst/>
              <a:rect l="0" t="0" r="r" b="b"/>
              <a:pathLst>
                <a:path w="357" h="462">
                  <a:moveTo>
                    <a:pt x="103" y="47"/>
                  </a:moveTo>
                  <a:cubicBezTo>
                    <a:pt x="103" y="32"/>
                    <a:pt x="103" y="16"/>
                    <a:pt x="103" y="0"/>
                  </a:cubicBezTo>
                  <a:cubicBezTo>
                    <a:pt x="69" y="3"/>
                    <a:pt x="34" y="5"/>
                    <a:pt x="0" y="8"/>
                  </a:cubicBezTo>
                  <a:cubicBezTo>
                    <a:pt x="0" y="16"/>
                    <a:pt x="0" y="23"/>
                    <a:pt x="0" y="31"/>
                  </a:cubicBezTo>
                  <a:cubicBezTo>
                    <a:pt x="49" y="31"/>
                    <a:pt x="56" y="35"/>
                    <a:pt x="56" y="68"/>
                  </a:cubicBezTo>
                  <a:cubicBezTo>
                    <a:pt x="56" y="181"/>
                    <a:pt x="56" y="293"/>
                    <a:pt x="56" y="406"/>
                  </a:cubicBezTo>
                  <a:cubicBezTo>
                    <a:pt x="56" y="439"/>
                    <a:pt x="47" y="439"/>
                    <a:pt x="0" y="439"/>
                  </a:cubicBezTo>
                  <a:cubicBezTo>
                    <a:pt x="0" y="446"/>
                    <a:pt x="0" y="454"/>
                    <a:pt x="0" y="462"/>
                  </a:cubicBezTo>
                  <a:cubicBezTo>
                    <a:pt x="23" y="460"/>
                    <a:pt x="62" y="457"/>
                    <a:pt x="80" y="457"/>
                  </a:cubicBezTo>
                  <a:cubicBezTo>
                    <a:pt x="99" y="457"/>
                    <a:pt x="136" y="460"/>
                    <a:pt x="163" y="462"/>
                  </a:cubicBezTo>
                  <a:cubicBezTo>
                    <a:pt x="163" y="454"/>
                    <a:pt x="163" y="446"/>
                    <a:pt x="163" y="439"/>
                  </a:cubicBezTo>
                  <a:cubicBezTo>
                    <a:pt x="113" y="439"/>
                    <a:pt x="105" y="439"/>
                    <a:pt x="105" y="406"/>
                  </a:cubicBezTo>
                  <a:cubicBezTo>
                    <a:pt x="105" y="365"/>
                    <a:pt x="105" y="325"/>
                    <a:pt x="105" y="284"/>
                  </a:cubicBezTo>
                  <a:cubicBezTo>
                    <a:pt x="105" y="282"/>
                    <a:pt x="105" y="280"/>
                    <a:pt x="105" y="278"/>
                  </a:cubicBezTo>
                  <a:cubicBezTo>
                    <a:pt x="109" y="289"/>
                    <a:pt x="140" y="328"/>
                    <a:pt x="194" y="328"/>
                  </a:cubicBezTo>
                  <a:cubicBezTo>
                    <a:pt x="280" y="328"/>
                    <a:pt x="357" y="258"/>
                    <a:pt x="357" y="165"/>
                  </a:cubicBezTo>
                  <a:cubicBezTo>
                    <a:pt x="357" y="72"/>
                    <a:pt x="287" y="0"/>
                    <a:pt x="204" y="0"/>
                  </a:cubicBezTo>
                  <a:cubicBezTo>
                    <a:pt x="148" y="0"/>
                    <a:pt x="118" y="33"/>
                    <a:pt x="103" y="47"/>
                  </a:cubicBezTo>
                  <a:moveTo>
                    <a:pt x="105" y="237"/>
                  </a:moveTo>
                  <a:cubicBezTo>
                    <a:pt x="105" y="183"/>
                    <a:pt x="105" y="130"/>
                    <a:pt x="105" y="76"/>
                  </a:cubicBezTo>
                  <a:cubicBezTo>
                    <a:pt x="126" y="39"/>
                    <a:pt x="163" y="19"/>
                    <a:pt x="200" y="19"/>
                  </a:cubicBezTo>
                  <a:cubicBezTo>
                    <a:pt x="252" y="19"/>
                    <a:pt x="297" y="82"/>
                    <a:pt x="297" y="165"/>
                  </a:cubicBezTo>
                  <a:cubicBezTo>
                    <a:pt x="297" y="251"/>
                    <a:pt x="245" y="313"/>
                    <a:pt x="192" y="313"/>
                  </a:cubicBezTo>
                  <a:cubicBezTo>
                    <a:pt x="163" y="313"/>
                    <a:pt x="136" y="299"/>
                    <a:pt x="115" y="268"/>
                  </a:cubicBezTo>
                  <a:cubicBezTo>
                    <a:pt x="105" y="253"/>
                    <a:pt x="105" y="251"/>
                    <a:pt x="105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6" name=""/>
            <p:cNvSpPr/>
            <p:nvPr/>
          </p:nvSpPr>
          <p:spPr>
            <a:xfrm>
              <a:off x="7792200" y="3718800"/>
              <a:ext cx="135720" cy="781200"/>
            </a:xfrm>
            <a:custGeom>
              <a:avLst/>
              <a:gdLst/>
              <a:ahLst/>
              <a:rect l="0" t="0" r="r" b="b"/>
              <a:pathLst>
                <a:path w="377" h="2170">
                  <a:moveTo>
                    <a:pt x="377" y="2162"/>
                  </a:moveTo>
                  <a:cubicBezTo>
                    <a:pt x="377" y="2160"/>
                    <a:pt x="377" y="2160"/>
                    <a:pt x="373" y="2153"/>
                  </a:cubicBezTo>
                  <a:cubicBezTo>
                    <a:pt x="305" y="2069"/>
                    <a:pt x="247" y="1976"/>
                    <a:pt x="204" y="1877"/>
                  </a:cubicBezTo>
                  <a:cubicBezTo>
                    <a:pt x="109" y="1655"/>
                    <a:pt x="70" y="1397"/>
                    <a:pt x="70" y="1086"/>
                  </a:cubicBezTo>
                  <a:cubicBezTo>
                    <a:pt x="70" y="777"/>
                    <a:pt x="107" y="507"/>
                    <a:pt x="214" y="270"/>
                  </a:cubicBezTo>
                  <a:cubicBezTo>
                    <a:pt x="256" y="177"/>
                    <a:pt x="311" y="93"/>
                    <a:pt x="375" y="14"/>
                  </a:cubicBezTo>
                  <a:cubicBezTo>
                    <a:pt x="377" y="12"/>
                    <a:pt x="377" y="10"/>
                    <a:pt x="377" y="8"/>
                  </a:cubicBezTo>
                  <a:cubicBezTo>
                    <a:pt x="377" y="0"/>
                    <a:pt x="374" y="0"/>
                    <a:pt x="363" y="0"/>
                  </a:cubicBezTo>
                  <a:cubicBezTo>
                    <a:pt x="352" y="0"/>
                    <a:pt x="351" y="0"/>
                    <a:pt x="348" y="2"/>
                  </a:cubicBezTo>
                  <a:cubicBezTo>
                    <a:pt x="315" y="43"/>
                    <a:pt x="303" y="45"/>
                    <a:pt x="247" y="126"/>
                  </a:cubicBezTo>
                  <a:cubicBezTo>
                    <a:pt x="120" y="303"/>
                    <a:pt x="56" y="515"/>
                    <a:pt x="25" y="732"/>
                  </a:cubicBezTo>
                  <a:cubicBezTo>
                    <a:pt x="6" y="849"/>
                    <a:pt x="0" y="966"/>
                    <a:pt x="0" y="1084"/>
                  </a:cubicBezTo>
                  <a:cubicBezTo>
                    <a:pt x="0" y="1356"/>
                    <a:pt x="35" y="1632"/>
                    <a:pt x="151" y="1879"/>
                  </a:cubicBezTo>
                  <a:cubicBezTo>
                    <a:pt x="202" y="1989"/>
                    <a:pt x="270" y="2088"/>
                    <a:pt x="342" y="2164"/>
                  </a:cubicBezTo>
                  <a:cubicBezTo>
                    <a:pt x="348" y="2168"/>
                    <a:pt x="351" y="2170"/>
                    <a:pt x="363" y="2170"/>
                  </a:cubicBezTo>
                  <a:cubicBezTo>
                    <a:pt x="373" y="2170"/>
                    <a:pt x="377" y="2170"/>
                    <a:pt x="377" y="2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7" name=""/>
            <p:cNvSpPr/>
            <p:nvPr/>
          </p:nvSpPr>
          <p:spPr>
            <a:xfrm>
              <a:off x="7959240" y="4104720"/>
              <a:ext cx="159480" cy="10440"/>
            </a:xfrm>
            <a:custGeom>
              <a:avLst/>
              <a:gdLst/>
              <a:ahLst/>
              <a:rect l="0" t="0" r="r" b="b"/>
              <a:pathLst>
                <a:path w="443" h="29">
                  <a:moveTo>
                    <a:pt x="417" y="29"/>
                  </a:moveTo>
                  <a:cubicBezTo>
                    <a:pt x="429" y="29"/>
                    <a:pt x="443" y="29"/>
                    <a:pt x="443" y="14"/>
                  </a:cubicBezTo>
                  <a:cubicBezTo>
                    <a:pt x="443" y="0"/>
                    <a:pt x="429" y="0"/>
                    <a:pt x="417" y="0"/>
                  </a:cubicBezTo>
                  <a:cubicBezTo>
                    <a:pt x="286" y="0"/>
                    <a:pt x="155" y="0"/>
                    <a:pt x="25" y="0"/>
                  </a:cubicBezTo>
                  <a:cubicBezTo>
                    <a:pt x="12" y="0"/>
                    <a:pt x="0" y="0"/>
                    <a:pt x="0" y="14"/>
                  </a:cubicBezTo>
                  <a:cubicBezTo>
                    <a:pt x="0" y="29"/>
                    <a:pt x="12" y="29"/>
                    <a:pt x="25" y="29"/>
                  </a:cubicBezTo>
                  <a:cubicBezTo>
                    <a:pt x="155" y="29"/>
                    <a:pt x="286" y="29"/>
                    <a:pt x="417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8" name=""/>
            <p:cNvSpPr/>
            <p:nvPr/>
          </p:nvSpPr>
          <p:spPr>
            <a:xfrm>
              <a:off x="8238240" y="3797640"/>
              <a:ext cx="128520" cy="623880"/>
            </a:xfrm>
            <a:custGeom>
              <a:avLst/>
              <a:gdLst/>
              <a:ahLst/>
              <a:rect l="0" t="0" r="r" b="b"/>
              <a:pathLst>
                <a:path w="357" h="1733">
                  <a:moveTo>
                    <a:pt x="357" y="1727"/>
                  </a:moveTo>
                  <a:cubicBezTo>
                    <a:pt x="357" y="1725"/>
                    <a:pt x="355" y="1723"/>
                    <a:pt x="353" y="1721"/>
                  </a:cubicBezTo>
                  <a:cubicBezTo>
                    <a:pt x="326" y="1694"/>
                    <a:pt x="278" y="1644"/>
                    <a:pt x="229" y="1566"/>
                  </a:cubicBezTo>
                  <a:cubicBezTo>
                    <a:pt x="111" y="1381"/>
                    <a:pt x="60" y="1146"/>
                    <a:pt x="60" y="868"/>
                  </a:cubicBezTo>
                  <a:cubicBezTo>
                    <a:pt x="60" y="672"/>
                    <a:pt x="85" y="420"/>
                    <a:pt x="204" y="206"/>
                  </a:cubicBezTo>
                  <a:cubicBezTo>
                    <a:pt x="262" y="103"/>
                    <a:pt x="322" y="43"/>
                    <a:pt x="353" y="12"/>
                  </a:cubicBezTo>
                  <a:cubicBezTo>
                    <a:pt x="357" y="10"/>
                    <a:pt x="357" y="8"/>
                    <a:pt x="357" y="6"/>
                  </a:cubicBezTo>
                  <a:cubicBezTo>
                    <a:pt x="357" y="0"/>
                    <a:pt x="351" y="0"/>
                    <a:pt x="340" y="0"/>
                  </a:cubicBezTo>
                  <a:cubicBezTo>
                    <a:pt x="330" y="0"/>
                    <a:pt x="330" y="0"/>
                    <a:pt x="318" y="10"/>
                  </a:cubicBezTo>
                  <a:cubicBezTo>
                    <a:pt x="76" y="231"/>
                    <a:pt x="0" y="563"/>
                    <a:pt x="0" y="866"/>
                  </a:cubicBezTo>
                  <a:cubicBezTo>
                    <a:pt x="0" y="1150"/>
                    <a:pt x="64" y="1436"/>
                    <a:pt x="247" y="1653"/>
                  </a:cubicBezTo>
                  <a:cubicBezTo>
                    <a:pt x="264" y="1669"/>
                    <a:pt x="291" y="1700"/>
                    <a:pt x="320" y="1725"/>
                  </a:cubicBezTo>
                  <a:cubicBezTo>
                    <a:pt x="330" y="1733"/>
                    <a:pt x="330" y="1733"/>
                    <a:pt x="340" y="1733"/>
                  </a:cubicBezTo>
                  <a:cubicBezTo>
                    <a:pt x="351" y="1733"/>
                    <a:pt x="357" y="1733"/>
                    <a:pt x="357" y="17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09" name=""/>
            <p:cNvSpPr/>
            <p:nvPr/>
          </p:nvSpPr>
          <p:spPr>
            <a:xfrm>
              <a:off x="8419320" y="3886560"/>
              <a:ext cx="85320" cy="114840"/>
            </a:xfrm>
            <a:custGeom>
              <a:avLst/>
              <a:gdLst/>
              <a:ahLst/>
              <a:rect l="0" t="0" r="r" b="b"/>
              <a:pathLst>
                <a:path w="237" h="319">
                  <a:moveTo>
                    <a:pt x="181" y="148"/>
                  </a:moveTo>
                  <a:cubicBezTo>
                    <a:pt x="194" y="148"/>
                    <a:pt x="206" y="148"/>
                    <a:pt x="206" y="136"/>
                  </a:cubicBezTo>
                  <a:cubicBezTo>
                    <a:pt x="206" y="126"/>
                    <a:pt x="198" y="126"/>
                    <a:pt x="186" y="126"/>
                  </a:cubicBezTo>
                  <a:cubicBezTo>
                    <a:pt x="146" y="126"/>
                    <a:pt x="107" y="126"/>
                    <a:pt x="68" y="126"/>
                  </a:cubicBezTo>
                  <a:cubicBezTo>
                    <a:pt x="85" y="64"/>
                    <a:pt x="126" y="23"/>
                    <a:pt x="192" y="23"/>
                  </a:cubicBezTo>
                  <a:cubicBezTo>
                    <a:pt x="199" y="23"/>
                    <a:pt x="207" y="23"/>
                    <a:pt x="214" y="23"/>
                  </a:cubicBezTo>
                  <a:cubicBezTo>
                    <a:pt x="227" y="23"/>
                    <a:pt x="237" y="23"/>
                    <a:pt x="237" y="10"/>
                  </a:cubicBezTo>
                  <a:cubicBezTo>
                    <a:pt x="237" y="0"/>
                    <a:pt x="229" y="0"/>
                    <a:pt x="217" y="0"/>
                  </a:cubicBezTo>
                  <a:cubicBezTo>
                    <a:pt x="208" y="0"/>
                    <a:pt x="200" y="0"/>
                    <a:pt x="192" y="0"/>
                  </a:cubicBezTo>
                  <a:cubicBezTo>
                    <a:pt x="97" y="0"/>
                    <a:pt x="0" y="72"/>
                    <a:pt x="0" y="183"/>
                  </a:cubicBezTo>
                  <a:cubicBezTo>
                    <a:pt x="0" y="262"/>
                    <a:pt x="54" y="319"/>
                    <a:pt x="130" y="319"/>
                  </a:cubicBezTo>
                  <a:cubicBezTo>
                    <a:pt x="177" y="319"/>
                    <a:pt x="225" y="291"/>
                    <a:pt x="225" y="282"/>
                  </a:cubicBezTo>
                  <a:cubicBezTo>
                    <a:pt x="225" y="280"/>
                    <a:pt x="225" y="272"/>
                    <a:pt x="219" y="272"/>
                  </a:cubicBezTo>
                  <a:cubicBezTo>
                    <a:pt x="217" y="272"/>
                    <a:pt x="214" y="272"/>
                    <a:pt x="208" y="276"/>
                  </a:cubicBezTo>
                  <a:cubicBezTo>
                    <a:pt x="186" y="291"/>
                    <a:pt x="159" y="303"/>
                    <a:pt x="132" y="303"/>
                  </a:cubicBezTo>
                  <a:cubicBezTo>
                    <a:pt x="91" y="303"/>
                    <a:pt x="54" y="272"/>
                    <a:pt x="54" y="208"/>
                  </a:cubicBezTo>
                  <a:cubicBezTo>
                    <a:pt x="54" y="183"/>
                    <a:pt x="60" y="157"/>
                    <a:pt x="62" y="148"/>
                  </a:cubicBezTo>
                  <a:cubicBezTo>
                    <a:pt x="102" y="148"/>
                    <a:pt x="142" y="148"/>
                    <a:pt x="181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0" name=""/>
            <p:cNvSpPr/>
            <p:nvPr/>
          </p:nvSpPr>
          <p:spPr>
            <a:xfrm>
              <a:off x="8592480" y="3927960"/>
              <a:ext cx="159480" cy="10440"/>
            </a:xfrm>
            <a:custGeom>
              <a:avLst/>
              <a:gdLst/>
              <a:ahLst/>
              <a:rect l="0" t="0" r="r" b="b"/>
              <a:pathLst>
                <a:path w="443" h="29">
                  <a:moveTo>
                    <a:pt x="419" y="29"/>
                  </a:moveTo>
                  <a:cubicBezTo>
                    <a:pt x="431" y="29"/>
                    <a:pt x="443" y="29"/>
                    <a:pt x="443" y="14"/>
                  </a:cubicBezTo>
                  <a:cubicBezTo>
                    <a:pt x="443" y="0"/>
                    <a:pt x="431" y="0"/>
                    <a:pt x="419" y="0"/>
                  </a:cubicBezTo>
                  <a:cubicBezTo>
                    <a:pt x="288" y="0"/>
                    <a:pt x="157" y="0"/>
                    <a:pt x="27" y="0"/>
                  </a:cubicBez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4" y="29"/>
                    <a:pt x="27" y="29"/>
                  </a:cubicBezTo>
                  <a:cubicBezTo>
                    <a:pt x="157" y="29"/>
                    <a:pt x="288" y="29"/>
                    <a:pt x="419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1" name=""/>
            <p:cNvSpPr/>
            <p:nvPr/>
          </p:nvSpPr>
          <p:spPr>
            <a:xfrm>
              <a:off x="8844120" y="3812400"/>
              <a:ext cx="192240" cy="186120"/>
            </a:xfrm>
            <a:custGeom>
              <a:avLst/>
              <a:gdLst/>
              <a:ahLst/>
              <a:rect l="0" t="0" r="r" b="b"/>
              <a:pathLst>
                <a:path w="534" h="517">
                  <a:moveTo>
                    <a:pt x="287" y="12"/>
                  </a:moveTo>
                  <a:cubicBezTo>
                    <a:pt x="280" y="2"/>
                    <a:pt x="280" y="0"/>
                    <a:pt x="268" y="0"/>
                  </a:cubicBezTo>
                  <a:cubicBezTo>
                    <a:pt x="256" y="0"/>
                    <a:pt x="254" y="2"/>
                    <a:pt x="250" y="12"/>
                  </a:cubicBezTo>
                  <a:cubicBezTo>
                    <a:pt x="168" y="176"/>
                    <a:pt x="86" y="339"/>
                    <a:pt x="4" y="503"/>
                  </a:cubicBezTo>
                  <a:cubicBezTo>
                    <a:pt x="0" y="509"/>
                    <a:pt x="1" y="508"/>
                    <a:pt x="0" y="511"/>
                  </a:cubicBezTo>
                  <a:cubicBezTo>
                    <a:pt x="0" y="517"/>
                    <a:pt x="4" y="517"/>
                    <a:pt x="16" y="517"/>
                  </a:cubicBezTo>
                  <a:cubicBezTo>
                    <a:pt x="184" y="517"/>
                    <a:pt x="352" y="517"/>
                    <a:pt x="520" y="517"/>
                  </a:cubicBezTo>
                  <a:cubicBezTo>
                    <a:pt x="530" y="517"/>
                    <a:pt x="534" y="517"/>
                    <a:pt x="534" y="511"/>
                  </a:cubicBezTo>
                  <a:cubicBezTo>
                    <a:pt x="533" y="508"/>
                    <a:pt x="534" y="509"/>
                    <a:pt x="532" y="503"/>
                  </a:cubicBezTo>
                  <a:cubicBezTo>
                    <a:pt x="450" y="339"/>
                    <a:pt x="368" y="176"/>
                    <a:pt x="287" y="12"/>
                  </a:cubicBezTo>
                  <a:moveTo>
                    <a:pt x="243" y="72"/>
                  </a:moveTo>
                  <a:cubicBezTo>
                    <a:pt x="309" y="202"/>
                    <a:pt x="374" y="332"/>
                    <a:pt x="439" y="462"/>
                  </a:cubicBezTo>
                  <a:cubicBezTo>
                    <a:pt x="309" y="462"/>
                    <a:pt x="179" y="462"/>
                    <a:pt x="49" y="462"/>
                  </a:cubicBezTo>
                  <a:cubicBezTo>
                    <a:pt x="114" y="332"/>
                    <a:pt x="179" y="202"/>
                    <a:pt x="243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2" name=""/>
            <p:cNvSpPr/>
            <p:nvPr/>
          </p:nvSpPr>
          <p:spPr>
            <a:xfrm>
              <a:off x="9059400" y="3821040"/>
              <a:ext cx="189000" cy="177480"/>
            </a:xfrm>
            <a:custGeom>
              <a:avLst/>
              <a:gdLst/>
              <a:ahLst/>
              <a:rect l="0" t="0" r="r" b="b"/>
              <a:pathLst>
                <a:path w="525" h="493">
                  <a:moveTo>
                    <a:pt x="485" y="324"/>
                  </a:moveTo>
                  <a:cubicBezTo>
                    <a:pt x="487" y="319"/>
                    <a:pt x="489" y="315"/>
                    <a:pt x="489" y="313"/>
                  </a:cubicBezTo>
                  <a:cubicBezTo>
                    <a:pt x="486" y="310"/>
                    <a:pt x="489" y="305"/>
                    <a:pt x="480" y="305"/>
                  </a:cubicBezTo>
                  <a:cubicBezTo>
                    <a:pt x="472" y="305"/>
                    <a:pt x="472" y="311"/>
                    <a:pt x="470" y="315"/>
                  </a:cubicBezTo>
                  <a:cubicBezTo>
                    <a:pt x="423" y="422"/>
                    <a:pt x="396" y="470"/>
                    <a:pt x="272" y="470"/>
                  </a:cubicBezTo>
                  <a:cubicBezTo>
                    <a:pt x="237" y="470"/>
                    <a:pt x="202" y="470"/>
                    <a:pt x="167" y="470"/>
                  </a:cubicBezTo>
                  <a:cubicBezTo>
                    <a:pt x="157" y="470"/>
                    <a:pt x="155" y="470"/>
                    <a:pt x="151" y="470"/>
                  </a:cubicBezTo>
                  <a:cubicBezTo>
                    <a:pt x="144" y="468"/>
                    <a:pt x="142" y="468"/>
                    <a:pt x="142" y="462"/>
                  </a:cubicBezTo>
                  <a:cubicBezTo>
                    <a:pt x="142" y="460"/>
                    <a:pt x="142" y="457"/>
                    <a:pt x="144" y="445"/>
                  </a:cubicBezTo>
                  <a:cubicBezTo>
                    <a:pt x="161" y="379"/>
                    <a:pt x="177" y="313"/>
                    <a:pt x="194" y="247"/>
                  </a:cubicBezTo>
                  <a:cubicBezTo>
                    <a:pt x="218" y="247"/>
                    <a:pt x="242" y="247"/>
                    <a:pt x="266" y="247"/>
                  </a:cubicBezTo>
                  <a:cubicBezTo>
                    <a:pt x="328" y="247"/>
                    <a:pt x="328" y="264"/>
                    <a:pt x="328" y="282"/>
                  </a:cubicBezTo>
                  <a:cubicBezTo>
                    <a:pt x="328" y="286"/>
                    <a:pt x="328" y="295"/>
                    <a:pt x="322" y="317"/>
                  </a:cubicBezTo>
                  <a:cubicBezTo>
                    <a:pt x="322" y="319"/>
                    <a:pt x="320" y="324"/>
                    <a:pt x="320" y="326"/>
                  </a:cubicBezTo>
                  <a:cubicBezTo>
                    <a:pt x="320" y="328"/>
                    <a:pt x="324" y="332"/>
                    <a:pt x="330" y="332"/>
                  </a:cubicBezTo>
                  <a:cubicBezTo>
                    <a:pt x="336" y="332"/>
                    <a:pt x="338" y="330"/>
                    <a:pt x="340" y="317"/>
                  </a:cubicBezTo>
                  <a:cubicBezTo>
                    <a:pt x="354" y="261"/>
                    <a:pt x="368" y="205"/>
                    <a:pt x="381" y="148"/>
                  </a:cubicBezTo>
                  <a:cubicBezTo>
                    <a:pt x="381" y="144"/>
                    <a:pt x="377" y="140"/>
                    <a:pt x="373" y="140"/>
                  </a:cubicBezTo>
                  <a:cubicBezTo>
                    <a:pt x="367" y="140"/>
                    <a:pt x="365" y="146"/>
                    <a:pt x="363" y="155"/>
                  </a:cubicBezTo>
                  <a:cubicBezTo>
                    <a:pt x="348" y="208"/>
                    <a:pt x="334" y="225"/>
                    <a:pt x="268" y="225"/>
                  </a:cubicBezTo>
                  <a:cubicBezTo>
                    <a:pt x="245" y="225"/>
                    <a:pt x="223" y="225"/>
                    <a:pt x="200" y="225"/>
                  </a:cubicBezTo>
                  <a:cubicBezTo>
                    <a:pt x="214" y="167"/>
                    <a:pt x="229" y="109"/>
                    <a:pt x="243" y="52"/>
                  </a:cubicBezTo>
                  <a:cubicBezTo>
                    <a:pt x="250" y="27"/>
                    <a:pt x="252" y="23"/>
                    <a:pt x="282" y="23"/>
                  </a:cubicBezTo>
                  <a:cubicBezTo>
                    <a:pt x="317" y="23"/>
                    <a:pt x="351" y="23"/>
                    <a:pt x="386" y="23"/>
                  </a:cubicBezTo>
                  <a:cubicBezTo>
                    <a:pt x="472" y="23"/>
                    <a:pt x="495" y="43"/>
                    <a:pt x="495" y="103"/>
                  </a:cubicBezTo>
                  <a:cubicBezTo>
                    <a:pt x="495" y="122"/>
                    <a:pt x="495" y="122"/>
                    <a:pt x="493" y="142"/>
                  </a:cubicBezTo>
                  <a:cubicBezTo>
                    <a:pt x="493" y="146"/>
                    <a:pt x="491" y="150"/>
                    <a:pt x="491" y="155"/>
                  </a:cubicBezTo>
                  <a:cubicBezTo>
                    <a:pt x="491" y="159"/>
                    <a:pt x="493" y="163"/>
                    <a:pt x="499" y="163"/>
                  </a:cubicBezTo>
                  <a:cubicBezTo>
                    <a:pt x="507" y="163"/>
                    <a:pt x="509" y="159"/>
                    <a:pt x="509" y="146"/>
                  </a:cubicBezTo>
                  <a:cubicBezTo>
                    <a:pt x="514" y="104"/>
                    <a:pt x="519" y="63"/>
                    <a:pt x="524" y="21"/>
                  </a:cubicBezTo>
                  <a:cubicBezTo>
                    <a:pt x="526" y="0"/>
                    <a:pt x="524" y="0"/>
                    <a:pt x="505" y="0"/>
                  </a:cubicBezTo>
                  <a:cubicBezTo>
                    <a:pt x="383" y="0"/>
                    <a:pt x="261" y="0"/>
                    <a:pt x="138" y="0"/>
                  </a:cubicBezTo>
                  <a:cubicBezTo>
                    <a:pt x="124" y="0"/>
                    <a:pt x="118" y="0"/>
                    <a:pt x="118" y="14"/>
                  </a:cubicBezTo>
                  <a:cubicBezTo>
                    <a:pt x="118" y="23"/>
                    <a:pt x="124" y="23"/>
                    <a:pt x="138" y="23"/>
                  </a:cubicBezTo>
                  <a:cubicBezTo>
                    <a:pt x="165" y="23"/>
                    <a:pt x="186" y="23"/>
                    <a:pt x="186" y="37"/>
                  </a:cubicBezTo>
                  <a:cubicBezTo>
                    <a:pt x="186" y="39"/>
                    <a:pt x="186" y="41"/>
                    <a:pt x="181" y="54"/>
                  </a:cubicBezTo>
                  <a:cubicBezTo>
                    <a:pt x="149" y="181"/>
                    <a:pt x="117" y="309"/>
                    <a:pt x="85" y="437"/>
                  </a:cubicBezTo>
                  <a:cubicBezTo>
                    <a:pt x="78" y="464"/>
                    <a:pt x="76" y="470"/>
                    <a:pt x="19" y="470"/>
                  </a:cubicBezTo>
                  <a:cubicBezTo>
                    <a:pt x="8" y="470"/>
                    <a:pt x="0" y="470"/>
                    <a:pt x="0" y="484"/>
                  </a:cubicBezTo>
                  <a:cubicBezTo>
                    <a:pt x="0" y="493"/>
                    <a:pt x="6" y="493"/>
                    <a:pt x="19" y="493"/>
                  </a:cubicBezTo>
                  <a:cubicBezTo>
                    <a:pt x="144" y="493"/>
                    <a:pt x="270" y="493"/>
                    <a:pt x="396" y="493"/>
                  </a:cubicBezTo>
                  <a:cubicBezTo>
                    <a:pt x="412" y="493"/>
                    <a:pt x="412" y="493"/>
                    <a:pt x="419" y="480"/>
                  </a:cubicBezTo>
                  <a:cubicBezTo>
                    <a:pt x="441" y="428"/>
                    <a:pt x="463" y="376"/>
                    <a:pt x="485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3" name=""/>
            <p:cNvSpPr/>
            <p:nvPr/>
          </p:nvSpPr>
          <p:spPr>
            <a:xfrm>
              <a:off x="9270720" y="3803400"/>
              <a:ext cx="101520" cy="260280"/>
            </a:xfrm>
            <a:custGeom>
              <a:avLst/>
              <a:gdLst/>
              <a:ahLst/>
              <a:rect l="0" t="0" r="r" b="b"/>
              <a:pathLst>
                <a:path w="282" h="723">
                  <a:moveTo>
                    <a:pt x="278" y="27"/>
                  </a:moveTo>
                  <a:cubicBezTo>
                    <a:pt x="282" y="19"/>
                    <a:pt x="281" y="19"/>
                    <a:pt x="282" y="14"/>
                  </a:cubicBezTo>
                  <a:cubicBezTo>
                    <a:pt x="282" y="6"/>
                    <a:pt x="276" y="0"/>
                    <a:pt x="268" y="0"/>
                  </a:cubicBezTo>
                  <a:cubicBezTo>
                    <a:pt x="262" y="0"/>
                    <a:pt x="258" y="2"/>
                    <a:pt x="256" y="6"/>
                  </a:cubicBezTo>
                  <a:cubicBezTo>
                    <a:pt x="172" y="236"/>
                    <a:pt x="88" y="465"/>
                    <a:pt x="4" y="694"/>
                  </a:cubicBezTo>
                  <a:cubicBezTo>
                    <a:pt x="0" y="705"/>
                    <a:pt x="0" y="707"/>
                    <a:pt x="0" y="709"/>
                  </a:cubicBezTo>
                  <a:cubicBezTo>
                    <a:pt x="0" y="717"/>
                    <a:pt x="6" y="723"/>
                    <a:pt x="14" y="723"/>
                  </a:cubicBezTo>
                  <a:cubicBezTo>
                    <a:pt x="25" y="723"/>
                    <a:pt x="27" y="717"/>
                    <a:pt x="31" y="705"/>
                  </a:cubicBezTo>
                  <a:cubicBezTo>
                    <a:pt x="113" y="479"/>
                    <a:pt x="196" y="253"/>
                    <a:pt x="278" y="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4" name=""/>
            <p:cNvSpPr/>
            <p:nvPr/>
          </p:nvSpPr>
          <p:spPr>
            <a:xfrm>
              <a:off x="9397080" y="3821040"/>
              <a:ext cx="189360" cy="177480"/>
            </a:xfrm>
            <a:custGeom>
              <a:avLst/>
              <a:gdLst/>
              <a:ahLst/>
              <a:rect l="0" t="0" r="r" b="b"/>
              <a:pathLst>
                <a:path w="526" h="493">
                  <a:moveTo>
                    <a:pt x="485" y="324"/>
                  </a:moveTo>
                  <a:cubicBezTo>
                    <a:pt x="487" y="319"/>
                    <a:pt x="489" y="315"/>
                    <a:pt x="489" y="313"/>
                  </a:cubicBezTo>
                  <a:cubicBezTo>
                    <a:pt x="486" y="310"/>
                    <a:pt x="489" y="305"/>
                    <a:pt x="480" y="305"/>
                  </a:cubicBezTo>
                  <a:cubicBezTo>
                    <a:pt x="474" y="305"/>
                    <a:pt x="472" y="311"/>
                    <a:pt x="470" y="315"/>
                  </a:cubicBezTo>
                  <a:cubicBezTo>
                    <a:pt x="425" y="422"/>
                    <a:pt x="398" y="470"/>
                    <a:pt x="272" y="470"/>
                  </a:cubicBezTo>
                  <a:cubicBezTo>
                    <a:pt x="237" y="470"/>
                    <a:pt x="202" y="470"/>
                    <a:pt x="167" y="470"/>
                  </a:cubicBezTo>
                  <a:cubicBezTo>
                    <a:pt x="157" y="470"/>
                    <a:pt x="157" y="470"/>
                    <a:pt x="151" y="470"/>
                  </a:cubicBezTo>
                  <a:cubicBezTo>
                    <a:pt x="144" y="468"/>
                    <a:pt x="142" y="468"/>
                    <a:pt x="142" y="462"/>
                  </a:cubicBezTo>
                  <a:cubicBezTo>
                    <a:pt x="142" y="460"/>
                    <a:pt x="142" y="457"/>
                    <a:pt x="146" y="445"/>
                  </a:cubicBezTo>
                  <a:cubicBezTo>
                    <a:pt x="163" y="379"/>
                    <a:pt x="179" y="313"/>
                    <a:pt x="196" y="247"/>
                  </a:cubicBezTo>
                  <a:cubicBezTo>
                    <a:pt x="219" y="247"/>
                    <a:pt x="243" y="247"/>
                    <a:pt x="266" y="247"/>
                  </a:cubicBezTo>
                  <a:cubicBezTo>
                    <a:pt x="328" y="247"/>
                    <a:pt x="328" y="264"/>
                    <a:pt x="328" y="282"/>
                  </a:cubicBezTo>
                  <a:cubicBezTo>
                    <a:pt x="328" y="286"/>
                    <a:pt x="328" y="295"/>
                    <a:pt x="324" y="317"/>
                  </a:cubicBezTo>
                  <a:cubicBezTo>
                    <a:pt x="322" y="319"/>
                    <a:pt x="322" y="324"/>
                    <a:pt x="322" y="326"/>
                  </a:cubicBezTo>
                  <a:cubicBezTo>
                    <a:pt x="322" y="328"/>
                    <a:pt x="324" y="332"/>
                    <a:pt x="330" y="332"/>
                  </a:cubicBezTo>
                  <a:cubicBezTo>
                    <a:pt x="336" y="332"/>
                    <a:pt x="338" y="330"/>
                    <a:pt x="340" y="317"/>
                  </a:cubicBezTo>
                  <a:cubicBezTo>
                    <a:pt x="355" y="261"/>
                    <a:pt x="369" y="205"/>
                    <a:pt x="384" y="148"/>
                  </a:cubicBezTo>
                  <a:cubicBezTo>
                    <a:pt x="384" y="144"/>
                    <a:pt x="379" y="140"/>
                    <a:pt x="373" y="140"/>
                  </a:cubicBezTo>
                  <a:cubicBezTo>
                    <a:pt x="367" y="140"/>
                    <a:pt x="365" y="146"/>
                    <a:pt x="363" y="155"/>
                  </a:cubicBezTo>
                  <a:cubicBezTo>
                    <a:pt x="348" y="208"/>
                    <a:pt x="336" y="225"/>
                    <a:pt x="268" y="225"/>
                  </a:cubicBezTo>
                  <a:cubicBezTo>
                    <a:pt x="245" y="225"/>
                    <a:pt x="223" y="225"/>
                    <a:pt x="200" y="225"/>
                  </a:cubicBezTo>
                  <a:cubicBezTo>
                    <a:pt x="214" y="167"/>
                    <a:pt x="229" y="109"/>
                    <a:pt x="243" y="52"/>
                  </a:cubicBezTo>
                  <a:cubicBezTo>
                    <a:pt x="252" y="27"/>
                    <a:pt x="252" y="23"/>
                    <a:pt x="282" y="23"/>
                  </a:cubicBezTo>
                  <a:cubicBezTo>
                    <a:pt x="317" y="23"/>
                    <a:pt x="351" y="23"/>
                    <a:pt x="386" y="23"/>
                  </a:cubicBezTo>
                  <a:cubicBezTo>
                    <a:pt x="474" y="23"/>
                    <a:pt x="495" y="43"/>
                    <a:pt x="495" y="103"/>
                  </a:cubicBezTo>
                  <a:cubicBezTo>
                    <a:pt x="495" y="122"/>
                    <a:pt x="495" y="122"/>
                    <a:pt x="493" y="142"/>
                  </a:cubicBezTo>
                  <a:cubicBezTo>
                    <a:pt x="493" y="146"/>
                    <a:pt x="493" y="150"/>
                    <a:pt x="493" y="155"/>
                  </a:cubicBezTo>
                  <a:cubicBezTo>
                    <a:pt x="493" y="159"/>
                    <a:pt x="495" y="163"/>
                    <a:pt x="501" y="163"/>
                  </a:cubicBezTo>
                  <a:cubicBezTo>
                    <a:pt x="509" y="163"/>
                    <a:pt x="509" y="159"/>
                    <a:pt x="511" y="146"/>
                  </a:cubicBezTo>
                  <a:cubicBezTo>
                    <a:pt x="516" y="104"/>
                    <a:pt x="521" y="63"/>
                    <a:pt x="526" y="21"/>
                  </a:cubicBezTo>
                  <a:cubicBezTo>
                    <a:pt x="528" y="0"/>
                    <a:pt x="524" y="0"/>
                    <a:pt x="505" y="0"/>
                  </a:cubicBezTo>
                  <a:cubicBezTo>
                    <a:pt x="384" y="0"/>
                    <a:pt x="262" y="0"/>
                    <a:pt x="140" y="0"/>
                  </a:cubicBezTo>
                  <a:cubicBezTo>
                    <a:pt x="126" y="0"/>
                    <a:pt x="118" y="0"/>
                    <a:pt x="118" y="14"/>
                  </a:cubicBezTo>
                  <a:cubicBezTo>
                    <a:pt x="118" y="23"/>
                    <a:pt x="124" y="23"/>
                    <a:pt x="138" y="23"/>
                  </a:cubicBezTo>
                  <a:cubicBezTo>
                    <a:pt x="165" y="23"/>
                    <a:pt x="186" y="23"/>
                    <a:pt x="186" y="37"/>
                  </a:cubicBezTo>
                  <a:cubicBezTo>
                    <a:pt x="186" y="39"/>
                    <a:pt x="186" y="41"/>
                    <a:pt x="181" y="54"/>
                  </a:cubicBezTo>
                  <a:cubicBezTo>
                    <a:pt x="150" y="181"/>
                    <a:pt x="118" y="309"/>
                    <a:pt x="87" y="437"/>
                  </a:cubicBezTo>
                  <a:cubicBezTo>
                    <a:pt x="78" y="464"/>
                    <a:pt x="78" y="470"/>
                    <a:pt x="21" y="470"/>
                  </a:cubicBezTo>
                  <a:cubicBezTo>
                    <a:pt x="8" y="470"/>
                    <a:pt x="0" y="470"/>
                    <a:pt x="0" y="484"/>
                  </a:cubicBezTo>
                  <a:cubicBezTo>
                    <a:pt x="0" y="493"/>
                    <a:pt x="6" y="493"/>
                    <a:pt x="21" y="493"/>
                  </a:cubicBezTo>
                  <a:cubicBezTo>
                    <a:pt x="146" y="493"/>
                    <a:pt x="271" y="493"/>
                    <a:pt x="396" y="493"/>
                  </a:cubicBezTo>
                  <a:cubicBezTo>
                    <a:pt x="412" y="493"/>
                    <a:pt x="414" y="493"/>
                    <a:pt x="419" y="480"/>
                  </a:cubicBezTo>
                  <a:cubicBezTo>
                    <a:pt x="441" y="428"/>
                    <a:pt x="463" y="376"/>
                    <a:pt x="485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5" name=""/>
            <p:cNvSpPr/>
            <p:nvPr/>
          </p:nvSpPr>
          <p:spPr>
            <a:xfrm>
              <a:off x="8406720" y="4104720"/>
              <a:ext cx="1187640" cy="10440"/>
            </a:xfrm>
            <a:custGeom>
              <a:avLst/>
              <a:gdLst/>
              <a:ahLst/>
              <a:rect l="0" t="0" r="r" b="b"/>
              <a:pathLst>
                <a:path w="3299" h="29">
                  <a:moveTo>
                    <a:pt x="1650" y="29"/>
                  </a:moveTo>
                  <a:cubicBezTo>
                    <a:pt x="1100" y="29"/>
                    <a:pt x="550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1100" y="0"/>
                    <a:pt x="2199" y="0"/>
                    <a:pt x="3299" y="0"/>
                  </a:cubicBezTo>
                  <a:cubicBezTo>
                    <a:pt x="3299" y="10"/>
                    <a:pt x="3299" y="19"/>
                    <a:pt x="3299" y="29"/>
                  </a:cubicBezTo>
                  <a:cubicBezTo>
                    <a:pt x="2749" y="29"/>
                    <a:pt x="2199" y="29"/>
                    <a:pt x="1650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6" name=""/>
            <p:cNvSpPr/>
            <p:nvPr/>
          </p:nvSpPr>
          <p:spPr>
            <a:xfrm>
              <a:off x="8766720" y="4156560"/>
              <a:ext cx="203400" cy="260280"/>
            </a:xfrm>
            <a:custGeom>
              <a:avLst/>
              <a:gdLst/>
              <a:ahLst/>
              <a:rect l="0" t="0" r="r" b="b"/>
              <a:pathLst>
                <a:path w="565" h="723">
                  <a:moveTo>
                    <a:pt x="229" y="647"/>
                  </a:moveTo>
                  <a:cubicBezTo>
                    <a:pt x="186" y="553"/>
                    <a:pt x="144" y="459"/>
                    <a:pt x="101" y="365"/>
                  </a:cubicBezTo>
                  <a:cubicBezTo>
                    <a:pt x="97" y="354"/>
                    <a:pt x="93" y="354"/>
                    <a:pt x="91" y="354"/>
                  </a:cubicBezTo>
                  <a:cubicBezTo>
                    <a:pt x="87" y="357"/>
                    <a:pt x="87" y="354"/>
                    <a:pt x="78" y="361"/>
                  </a:cubicBezTo>
                  <a:cubicBezTo>
                    <a:pt x="56" y="378"/>
                    <a:pt x="33" y="395"/>
                    <a:pt x="10" y="412"/>
                  </a:cubicBezTo>
                  <a:cubicBezTo>
                    <a:pt x="0" y="418"/>
                    <a:pt x="0" y="420"/>
                    <a:pt x="0" y="425"/>
                  </a:cubicBezTo>
                  <a:cubicBezTo>
                    <a:pt x="0" y="427"/>
                    <a:pt x="2" y="431"/>
                    <a:pt x="8" y="431"/>
                  </a:cubicBezTo>
                  <a:cubicBezTo>
                    <a:pt x="12" y="431"/>
                    <a:pt x="25" y="420"/>
                    <a:pt x="31" y="416"/>
                  </a:cubicBezTo>
                  <a:cubicBezTo>
                    <a:pt x="37" y="412"/>
                    <a:pt x="47" y="404"/>
                    <a:pt x="56" y="398"/>
                  </a:cubicBezTo>
                  <a:cubicBezTo>
                    <a:pt x="103" y="502"/>
                    <a:pt x="151" y="607"/>
                    <a:pt x="198" y="711"/>
                  </a:cubicBezTo>
                  <a:cubicBezTo>
                    <a:pt x="202" y="723"/>
                    <a:pt x="206" y="723"/>
                    <a:pt x="212" y="723"/>
                  </a:cubicBezTo>
                  <a:cubicBezTo>
                    <a:pt x="225" y="723"/>
                    <a:pt x="227" y="719"/>
                    <a:pt x="231" y="709"/>
                  </a:cubicBezTo>
                  <a:cubicBezTo>
                    <a:pt x="341" y="482"/>
                    <a:pt x="451" y="256"/>
                    <a:pt x="561" y="29"/>
                  </a:cubicBezTo>
                  <a:cubicBezTo>
                    <a:pt x="565" y="19"/>
                    <a:pt x="565" y="16"/>
                    <a:pt x="565" y="14"/>
                  </a:cubicBezTo>
                  <a:cubicBezTo>
                    <a:pt x="565" y="6"/>
                    <a:pt x="559" y="0"/>
                    <a:pt x="551" y="0"/>
                  </a:cubicBezTo>
                  <a:cubicBezTo>
                    <a:pt x="544" y="0"/>
                    <a:pt x="540" y="4"/>
                    <a:pt x="534" y="14"/>
                  </a:cubicBezTo>
                  <a:cubicBezTo>
                    <a:pt x="432" y="225"/>
                    <a:pt x="331" y="436"/>
                    <a:pt x="229" y="6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7" name=""/>
            <p:cNvSpPr/>
            <p:nvPr/>
          </p:nvSpPr>
          <p:spPr>
            <a:xfrm>
              <a:off x="8965080" y="4156560"/>
              <a:ext cx="130680" cy="10440"/>
            </a:xfrm>
            <a:custGeom>
              <a:avLst/>
              <a:gdLst/>
              <a:ahLst/>
              <a:rect l="0" t="0" r="r" b="b"/>
              <a:pathLst>
                <a:path w="363" h="29">
                  <a:moveTo>
                    <a:pt x="181" y="29"/>
                  </a:moveTo>
                  <a:cubicBezTo>
                    <a:pt x="121" y="29"/>
                    <a:pt x="60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121" y="0"/>
                    <a:pt x="242" y="0"/>
                    <a:pt x="363" y="0"/>
                  </a:cubicBezTo>
                  <a:cubicBezTo>
                    <a:pt x="363" y="10"/>
                    <a:pt x="363" y="19"/>
                    <a:pt x="363" y="29"/>
                  </a:cubicBezTo>
                  <a:cubicBezTo>
                    <a:pt x="302" y="29"/>
                    <a:pt x="242" y="29"/>
                    <a:pt x="18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8" name=""/>
            <p:cNvSpPr/>
            <p:nvPr/>
          </p:nvSpPr>
          <p:spPr>
            <a:xfrm>
              <a:off x="8978400" y="4208400"/>
              <a:ext cx="104040" cy="173520"/>
            </a:xfrm>
            <a:custGeom>
              <a:avLst/>
              <a:gdLst/>
              <a:ahLst/>
              <a:rect l="0" t="0" r="r" b="b"/>
              <a:pathLst>
                <a:path w="289" h="482">
                  <a:moveTo>
                    <a:pt x="56" y="427"/>
                  </a:moveTo>
                  <a:cubicBezTo>
                    <a:pt x="81" y="402"/>
                    <a:pt x="107" y="377"/>
                    <a:pt x="132" y="352"/>
                  </a:cubicBezTo>
                  <a:cubicBezTo>
                    <a:pt x="245" y="253"/>
                    <a:pt x="289" y="214"/>
                    <a:pt x="289" y="142"/>
                  </a:cubicBezTo>
                  <a:cubicBezTo>
                    <a:pt x="289" y="60"/>
                    <a:pt x="223" y="0"/>
                    <a:pt x="134" y="0"/>
                  </a:cubicBezTo>
                  <a:cubicBezTo>
                    <a:pt x="54" y="0"/>
                    <a:pt x="0" y="68"/>
                    <a:pt x="0" y="132"/>
                  </a:cubicBezTo>
                  <a:cubicBezTo>
                    <a:pt x="0" y="173"/>
                    <a:pt x="35" y="173"/>
                    <a:pt x="37" y="173"/>
                  </a:cubicBezTo>
                  <a:cubicBezTo>
                    <a:pt x="49" y="173"/>
                    <a:pt x="76" y="163"/>
                    <a:pt x="76" y="134"/>
                  </a:cubicBezTo>
                  <a:cubicBezTo>
                    <a:pt x="76" y="115"/>
                    <a:pt x="62" y="97"/>
                    <a:pt x="37" y="97"/>
                  </a:cubicBezTo>
                  <a:cubicBezTo>
                    <a:pt x="31" y="97"/>
                    <a:pt x="31" y="97"/>
                    <a:pt x="27" y="97"/>
                  </a:cubicBezTo>
                  <a:cubicBezTo>
                    <a:pt x="45" y="49"/>
                    <a:pt x="85" y="23"/>
                    <a:pt x="126" y="23"/>
                  </a:cubicBezTo>
                  <a:cubicBezTo>
                    <a:pt x="192" y="23"/>
                    <a:pt x="223" y="82"/>
                    <a:pt x="223" y="142"/>
                  </a:cubicBezTo>
                  <a:cubicBezTo>
                    <a:pt x="223" y="200"/>
                    <a:pt x="186" y="256"/>
                    <a:pt x="146" y="301"/>
                  </a:cubicBezTo>
                  <a:cubicBezTo>
                    <a:pt x="100" y="352"/>
                    <a:pt x="54" y="404"/>
                    <a:pt x="8" y="455"/>
                  </a:cubicBezTo>
                  <a:cubicBezTo>
                    <a:pt x="0" y="464"/>
                    <a:pt x="0" y="466"/>
                    <a:pt x="0" y="482"/>
                  </a:cubicBezTo>
                  <a:cubicBezTo>
                    <a:pt x="89" y="482"/>
                    <a:pt x="179" y="482"/>
                    <a:pt x="268" y="482"/>
                  </a:cubicBezTo>
                  <a:cubicBezTo>
                    <a:pt x="275" y="440"/>
                    <a:pt x="282" y="398"/>
                    <a:pt x="289" y="357"/>
                  </a:cubicBezTo>
                  <a:cubicBezTo>
                    <a:pt x="282" y="357"/>
                    <a:pt x="276" y="357"/>
                    <a:pt x="270" y="357"/>
                  </a:cubicBezTo>
                  <a:cubicBezTo>
                    <a:pt x="266" y="379"/>
                    <a:pt x="262" y="410"/>
                    <a:pt x="254" y="420"/>
                  </a:cubicBezTo>
                  <a:cubicBezTo>
                    <a:pt x="250" y="427"/>
                    <a:pt x="202" y="427"/>
                    <a:pt x="186" y="427"/>
                  </a:cubicBezTo>
                  <a:cubicBezTo>
                    <a:pt x="142" y="427"/>
                    <a:pt x="99" y="427"/>
                    <a:pt x="56" y="4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19" name=""/>
            <p:cNvSpPr/>
            <p:nvPr/>
          </p:nvSpPr>
          <p:spPr>
            <a:xfrm>
              <a:off x="9105480" y="4269960"/>
              <a:ext cx="138240" cy="114840"/>
            </a:xfrm>
            <a:custGeom>
              <a:avLst/>
              <a:gdLst/>
              <a:ahLst/>
              <a:rect l="0" t="0" r="r" b="b"/>
              <a:pathLst>
                <a:path w="384" h="319">
                  <a:moveTo>
                    <a:pt x="348" y="41"/>
                  </a:moveTo>
                  <a:cubicBezTo>
                    <a:pt x="357" y="41"/>
                    <a:pt x="384" y="41"/>
                    <a:pt x="384" y="16"/>
                  </a:cubicBezTo>
                  <a:cubicBezTo>
                    <a:pt x="384" y="0"/>
                    <a:pt x="369" y="0"/>
                    <a:pt x="355" y="0"/>
                  </a:cubicBezTo>
                  <a:cubicBezTo>
                    <a:pt x="300" y="0"/>
                    <a:pt x="245" y="0"/>
                    <a:pt x="190" y="0"/>
                  </a:cubicBezTo>
                  <a:cubicBezTo>
                    <a:pt x="80" y="0"/>
                    <a:pt x="0" y="120"/>
                    <a:pt x="0" y="206"/>
                  </a:cubicBezTo>
                  <a:cubicBezTo>
                    <a:pt x="0" y="270"/>
                    <a:pt x="43" y="319"/>
                    <a:pt x="109" y="319"/>
                  </a:cubicBezTo>
                  <a:cubicBezTo>
                    <a:pt x="194" y="319"/>
                    <a:pt x="291" y="233"/>
                    <a:pt x="291" y="122"/>
                  </a:cubicBezTo>
                  <a:cubicBezTo>
                    <a:pt x="291" y="109"/>
                    <a:pt x="291" y="74"/>
                    <a:pt x="268" y="41"/>
                  </a:cubicBezTo>
                  <a:cubicBezTo>
                    <a:pt x="295" y="41"/>
                    <a:pt x="322" y="41"/>
                    <a:pt x="348" y="41"/>
                  </a:cubicBezTo>
                  <a:moveTo>
                    <a:pt x="109" y="303"/>
                  </a:moveTo>
                  <a:cubicBezTo>
                    <a:pt x="74" y="303"/>
                    <a:pt x="45" y="278"/>
                    <a:pt x="45" y="225"/>
                  </a:cubicBezTo>
                  <a:cubicBezTo>
                    <a:pt x="45" y="204"/>
                    <a:pt x="54" y="144"/>
                    <a:pt x="80" y="101"/>
                  </a:cubicBezTo>
                  <a:cubicBezTo>
                    <a:pt x="109" y="52"/>
                    <a:pt x="153" y="41"/>
                    <a:pt x="177" y="41"/>
                  </a:cubicBezTo>
                  <a:cubicBezTo>
                    <a:pt x="239" y="41"/>
                    <a:pt x="245" y="89"/>
                    <a:pt x="245" y="111"/>
                  </a:cubicBezTo>
                  <a:cubicBezTo>
                    <a:pt x="245" y="146"/>
                    <a:pt x="231" y="206"/>
                    <a:pt x="206" y="243"/>
                  </a:cubicBezTo>
                  <a:cubicBezTo>
                    <a:pt x="177" y="284"/>
                    <a:pt x="138" y="303"/>
                    <a:pt x="109" y="3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20" name=""/>
            <p:cNvSpPr/>
            <p:nvPr/>
          </p:nvSpPr>
          <p:spPr>
            <a:xfrm>
              <a:off x="9635400" y="3797640"/>
              <a:ext cx="128520" cy="623880"/>
            </a:xfrm>
            <a:custGeom>
              <a:avLst/>
              <a:gdLst/>
              <a:ahLst/>
              <a:rect l="0" t="0" r="r" b="b"/>
              <a:pathLst>
                <a:path w="357" h="1733">
                  <a:moveTo>
                    <a:pt x="357" y="868"/>
                  </a:moveTo>
                  <a:cubicBezTo>
                    <a:pt x="357" y="583"/>
                    <a:pt x="291" y="297"/>
                    <a:pt x="107" y="80"/>
                  </a:cubicBezTo>
                  <a:cubicBezTo>
                    <a:pt x="93" y="64"/>
                    <a:pt x="64" y="33"/>
                    <a:pt x="35" y="8"/>
                  </a:cubicBezTo>
                  <a:cubicBezTo>
                    <a:pt x="27" y="0"/>
                    <a:pt x="25" y="0"/>
                    <a:pt x="14" y="0"/>
                  </a:cubicBezTo>
                  <a:cubicBezTo>
                    <a:pt x="6" y="0"/>
                    <a:pt x="0" y="0"/>
                    <a:pt x="0" y="6"/>
                  </a:cubicBezTo>
                  <a:cubicBezTo>
                    <a:pt x="0" y="8"/>
                    <a:pt x="2" y="12"/>
                    <a:pt x="4" y="14"/>
                  </a:cubicBezTo>
                  <a:cubicBezTo>
                    <a:pt x="29" y="39"/>
                    <a:pt x="78" y="89"/>
                    <a:pt x="126" y="167"/>
                  </a:cubicBezTo>
                  <a:cubicBezTo>
                    <a:pt x="243" y="352"/>
                    <a:pt x="295" y="587"/>
                    <a:pt x="295" y="866"/>
                  </a:cubicBezTo>
                  <a:cubicBezTo>
                    <a:pt x="295" y="1061"/>
                    <a:pt x="270" y="1313"/>
                    <a:pt x="151" y="1527"/>
                  </a:cubicBezTo>
                  <a:cubicBezTo>
                    <a:pt x="93" y="1630"/>
                    <a:pt x="33" y="1690"/>
                    <a:pt x="2" y="1721"/>
                  </a:cubicBezTo>
                  <a:cubicBezTo>
                    <a:pt x="0" y="1723"/>
                    <a:pt x="0" y="1725"/>
                    <a:pt x="0" y="1727"/>
                  </a:cubicBezTo>
                  <a:cubicBezTo>
                    <a:pt x="0" y="1733"/>
                    <a:pt x="6" y="1733"/>
                    <a:pt x="14" y="1733"/>
                  </a:cubicBezTo>
                  <a:cubicBezTo>
                    <a:pt x="25" y="1733"/>
                    <a:pt x="27" y="1733"/>
                    <a:pt x="37" y="1723"/>
                  </a:cubicBezTo>
                  <a:cubicBezTo>
                    <a:pt x="280" y="1502"/>
                    <a:pt x="357" y="1171"/>
                    <a:pt x="357" y="8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21" name=""/>
            <p:cNvSpPr/>
            <p:nvPr/>
          </p:nvSpPr>
          <p:spPr>
            <a:xfrm>
              <a:off x="9829800" y="3740400"/>
              <a:ext cx="80280" cy="120960"/>
            </a:xfrm>
            <a:custGeom>
              <a:avLst/>
              <a:gdLst/>
              <a:ahLst/>
              <a:rect l="0" t="0" r="r" b="b"/>
              <a:pathLst>
                <a:path w="223" h="336">
                  <a:moveTo>
                    <a:pt x="223" y="245"/>
                  </a:moveTo>
                  <a:cubicBezTo>
                    <a:pt x="217" y="245"/>
                    <a:pt x="212" y="245"/>
                    <a:pt x="206" y="245"/>
                  </a:cubicBezTo>
                  <a:cubicBezTo>
                    <a:pt x="204" y="256"/>
                    <a:pt x="200" y="284"/>
                    <a:pt x="194" y="291"/>
                  </a:cubicBezTo>
                  <a:cubicBezTo>
                    <a:pt x="190" y="293"/>
                    <a:pt x="151" y="293"/>
                    <a:pt x="142" y="293"/>
                  </a:cubicBezTo>
                  <a:cubicBezTo>
                    <a:pt x="111" y="293"/>
                    <a:pt x="80" y="293"/>
                    <a:pt x="49" y="293"/>
                  </a:cubicBezTo>
                  <a:cubicBezTo>
                    <a:pt x="103" y="247"/>
                    <a:pt x="120" y="233"/>
                    <a:pt x="151" y="208"/>
                  </a:cubicBezTo>
                  <a:cubicBezTo>
                    <a:pt x="188" y="179"/>
                    <a:pt x="223" y="146"/>
                    <a:pt x="223" y="99"/>
                  </a:cubicBezTo>
                  <a:cubicBezTo>
                    <a:pt x="223" y="37"/>
                    <a:pt x="169" y="0"/>
                    <a:pt x="105" y="0"/>
                  </a:cubicBezTo>
                  <a:cubicBezTo>
                    <a:pt x="41" y="0"/>
                    <a:pt x="0" y="45"/>
                    <a:pt x="0" y="91"/>
                  </a:cubicBezTo>
                  <a:cubicBezTo>
                    <a:pt x="0" y="117"/>
                    <a:pt x="21" y="120"/>
                    <a:pt x="27" y="120"/>
                  </a:cubicBezTo>
                  <a:cubicBezTo>
                    <a:pt x="39" y="120"/>
                    <a:pt x="54" y="111"/>
                    <a:pt x="54" y="93"/>
                  </a:cubicBezTo>
                  <a:cubicBezTo>
                    <a:pt x="54" y="82"/>
                    <a:pt x="49" y="66"/>
                    <a:pt x="23" y="66"/>
                  </a:cubicBezTo>
                  <a:cubicBezTo>
                    <a:pt x="39" y="29"/>
                    <a:pt x="74" y="19"/>
                    <a:pt x="97" y="19"/>
                  </a:cubicBezTo>
                  <a:cubicBezTo>
                    <a:pt x="148" y="19"/>
                    <a:pt x="173" y="58"/>
                    <a:pt x="173" y="99"/>
                  </a:cubicBezTo>
                  <a:cubicBezTo>
                    <a:pt x="173" y="142"/>
                    <a:pt x="142" y="177"/>
                    <a:pt x="126" y="196"/>
                  </a:cubicBezTo>
                  <a:cubicBezTo>
                    <a:pt x="85" y="236"/>
                    <a:pt x="45" y="277"/>
                    <a:pt x="4" y="317"/>
                  </a:cubicBezTo>
                  <a:cubicBezTo>
                    <a:pt x="0" y="321"/>
                    <a:pt x="0" y="321"/>
                    <a:pt x="0" y="336"/>
                  </a:cubicBezTo>
                  <a:cubicBezTo>
                    <a:pt x="69" y="336"/>
                    <a:pt x="139" y="336"/>
                    <a:pt x="208" y="336"/>
                  </a:cubicBezTo>
                  <a:cubicBezTo>
                    <a:pt x="213" y="306"/>
                    <a:pt x="218" y="275"/>
                    <a:pt x="223" y="2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22" name=""/>
            <p:cNvSpPr/>
            <p:nvPr/>
          </p:nvSpPr>
          <p:spPr>
            <a:xfrm>
              <a:off x="9944280" y="3718800"/>
              <a:ext cx="135720" cy="781200"/>
            </a:xfrm>
            <a:custGeom>
              <a:avLst/>
              <a:gdLst/>
              <a:ahLst/>
              <a:rect l="0" t="0" r="r" b="b"/>
              <a:pathLst>
                <a:path w="377" h="2170">
                  <a:moveTo>
                    <a:pt x="377" y="1086"/>
                  </a:moveTo>
                  <a:cubicBezTo>
                    <a:pt x="377" y="814"/>
                    <a:pt x="342" y="538"/>
                    <a:pt x="227" y="291"/>
                  </a:cubicBezTo>
                  <a:cubicBezTo>
                    <a:pt x="175" y="181"/>
                    <a:pt x="107" y="82"/>
                    <a:pt x="35" y="6"/>
                  </a:cubicBezTo>
                  <a:cubicBezTo>
                    <a:pt x="29" y="2"/>
                    <a:pt x="27" y="0"/>
                    <a:pt x="14" y="0"/>
                  </a:cubicBezTo>
                  <a:cubicBezTo>
                    <a:pt x="6" y="0"/>
                    <a:pt x="0" y="0"/>
                    <a:pt x="0" y="8"/>
                  </a:cubicBezTo>
                  <a:cubicBezTo>
                    <a:pt x="0" y="10"/>
                    <a:pt x="2" y="14"/>
                    <a:pt x="4" y="16"/>
                  </a:cubicBezTo>
                  <a:cubicBezTo>
                    <a:pt x="74" y="101"/>
                    <a:pt x="132" y="194"/>
                    <a:pt x="173" y="293"/>
                  </a:cubicBezTo>
                  <a:cubicBezTo>
                    <a:pt x="268" y="515"/>
                    <a:pt x="307" y="773"/>
                    <a:pt x="307" y="1084"/>
                  </a:cubicBezTo>
                  <a:cubicBezTo>
                    <a:pt x="307" y="1393"/>
                    <a:pt x="270" y="1663"/>
                    <a:pt x="163" y="1900"/>
                  </a:cubicBezTo>
                  <a:cubicBezTo>
                    <a:pt x="122" y="1993"/>
                    <a:pt x="66" y="2077"/>
                    <a:pt x="2" y="2156"/>
                  </a:cubicBezTo>
                  <a:cubicBezTo>
                    <a:pt x="2" y="2158"/>
                    <a:pt x="0" y="2160"/>
                    <a:pt x="0" y="2162"/>
                  </a:cubicBezTo>
                  <a:cubicBezTo>
                    <a:pt x="0" y="2170"/>
                    <a:pt x="6" y="2170"/>
                    <a:pt x="14" y="2170"/>
                  </a:cubicBezTo>
                  <a:cubicBezTo>
                    <a:pt x="27" y="2170"/>
                    <a:pt x="27" y="2170"/>
                    <a:pt x="29" y="2168"/>
                  </a:cubicBezTo>
                  <a:cubicBezTo>
                    <a:pt x="63" y="2127"/>
                    <a:pt x="74" y="2125"/>
                    <a:pt x="132" y="2044"/>
                  </a:cubicBezTo>
                  <a:cubicBezTo>
                    <a:pt x="258" y="1867"/>
                    <a:pt x="322" y="1655"/>
                    <a:pt x="355" y="1438"/>
                  </a:cubicBezTo>
                  <a:cubicBezTo>
                    <a:pt x="371" y="1321"/>
                    <a:pt x="377" y="1203"/>
                    <a:pt x="377" y="10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Elastic Energy Loss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4860000" y="1038240"/>
            <a:ext cx="5040000" cy="3821760"/>
          </a:xfrm>
          <a:prstGeom prst="rect">
            <a:avLst/>
          </a:prstGeom>
          <a:ln w="10800">
            <a:noFill/>
          </a:ln>
        </p:spPr>
      </p:pic>
      <p:sp>
        <p:nvSpPr>
          <p:cNvPr id="325" name=""/>
          <p:cNvSpPr txBox="1"/>
          <p:nvPr/>
        </p:nvSpPr>
        <p:spPr>
          <a:xfrm>
            <a:off x="360000" y="1500120"/>
            <a:ext cx="180720" cy="506520"/>
          </a:xfrm>
          <a:prstGeom prst="rect">
            <a:avLst/>
          </a:prstGeom>
          <a:noFill/>
          <a:ln w="10800">
            <a:noFill/>
          </a:ln>
        </p:spPr>
      </p:sp>
      <p:sp>
        <p:nvSpPr>
          <p:cNvPr id="326" name=""/>
          <p:cNvSpPr txBox="1"/>
          <p:nvPr/>
        </p:nvSpPr>
        <p:spPr>
          <a:xfrm>
            <a:off x="360000" y="1260000"/>
            <a:ext cx="450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Uncertainty in the elastic energy loss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relating to applying HTL vs Gaussian propagators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27" name=""/>
          <p:cNvSpPr txBox="1"/>
          <p:nvPr/>
        </p:nvSpPr>
        <p:spPr>
          <a:xfrm>
            <a:off x="360000" y="2778840"/>
            <a:ext cx="4140000" cy="24411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We compare two extremes to capture this uncertainty: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eriod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Gaussian BT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– combination of vacuum and HTL propagators </a:t>
            </a:r>
            <a:r>
              <a:rPr b="0" i="1" lang="en-GB" sz="1400" spc="-1" strike="noStrike">
                <a:solidFill>
                  <a:srgbClr val="2c3e50"/>
                </a:solidFill>
                <a:latin typeface="Noto Sans"/>
              </a:rPr>
              <a:t>Braaten and Thoma, Phys. Rev. D 44 (1991) R2625</a:t>
            </a:r>
            <a:endParaRPr b="0" lang="en-GB" sz="14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eriod"/>
            </a:pP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Poisson HTL –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HTL only propagators </a:t>
            </a:r>
            <a:r>
              <a:rPr b="0" i="1" lang="en-GB" sz="1400" spc="-1" strike="noStrike">
                <a:solidFill>
                  <a:srgbClr val="2c3e50"/>
                </a:solidFill>
                <a:latin typeface="Noto Sans"/>
              </a:rPr>
              <a:t>Wicks, PhD thesis (2008)</a:t>
            </a:r>
            <a:endParaRPr b="0" lang="en-GB" sz="1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28" name=""/>
          <p:cNvSpPr/>
          <p:nvPr/>
        </p:nvSpPr>
        <p:spPr>
          <a:xfrm flipV="1">
            <a:off x="4140000" y="2257200"/>
            <a:ext cx="1860840" cy="15228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"/>
          <p:cNvSpPr/>
          <p:nvPr/>
        </p:nvSpPr>
        <p:spPr>
          <a:xfrm flipV="1">
            <a:off x="3960000" y="3152520"/>
            <a:ext cx="1980000" cy="170748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"/>
          <p:cNvSpPr txBox="1"/>
          <p:nvPr/>
        </p:nvSpPr>
        <p:spPr>
          <a:xfrm>
            <a:off x="4140000" y="4680000"/>
            <a:ext cx="59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Generically in HIC radiative E-loss &gt; elastic E-loss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Heavy Flavour Suppression in PbPb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360000" y="1440000"/>
            <a:ext cx="5061600" cy="3960000"/>
          </a:xfrm>
          <a:prstGeom prst="rect">
            <a:avLst/>
          </a:prstGeom>
          <a:ln w="10800">
            <a:noFill/>
          </a:ln>
        </p:spPr>
      </p:pic>
      <p:sp>
        <p:nvSpPr>
          <p:cNvPr id="333" name=""/>
          <p:cNvSpPr txBox="1"/>
          <p:nvPr/>
        </p:nvSpPr>
        <p:spPr>
          <a:xfrm>
            <a:off x="6120000" y="1351440"/>
            <a:ext cx="3780000" cy="32266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Low pt is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sensitive to choice of elastic energy loss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(HTL vs vacuum propagators)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Gaussian approximation ~ full Poisson result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for all pt (blue vs red)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Short pathlength correction to radiative E-loss is small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34" name=""/>
          <p:cNvSpPr/>
          <p:nvPr/>
        </p:nvSpPr>
        <p:spPr>
          <a:xfrm>
            <a:off x="1441440" y="2104920"/>
            <a:ext cx="4665600" cy="1736280"/>
          </a:xfrm>
          <a:custGeom>
            <a:avLst/>
            <a:gdLst/>
            <a:ahLst/>
            <a:rect l="0" t="0" r="r" b="b"/>
            <a:pathLst>
              <a:path fill="none" w="12960" h="4823">
                <a:moveTo>
                  <a:pt x="12960" y="0"/>
                </a:moveTo>
                <a:lnTo>
                  <a:pt x="0" y="4823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5" name=""/>
          <p:cNvSpPr/>
          <p:nvPr/>
        </p:nvSpPr>
        <p:spPr>
          <a:xfrm>
            <a:off x="1329840" y="3596400"/>
            <a:ext cx="0" cy="412200"/>
          </a:xfrm>
          <a:custGeom>
            <a:avLst/>
            <a:gdLst/>
            <a:ahLst/>
            <a:rect l="0" t="0" r="r" b="b"/>
            <a:pathLst>
              <a:path fill="none" w="0" h="1145">
                <a:moveTo>
                  <a:pt x="0" y="0"/>
                </a:moveTo>
                <a:lnTo>
                  <a:pt x="0" y="1145"/>
                </a:lnTo>
              </a:path>
            </a:pathLst>
          </a:cu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336" name=""/>
          <p:cNvSpPr/>
          <p:nvPr/>
        </p:nvSpPr>
        <p:spPr>
          <a:xfrm>
            <a:off x="1440000" y="3240000"/>
            <a:ext cx="4680000" cy="360000"/>
          </a:xfrm>
          <a:custGeom>
            <a:avLst/>
            <a:gdLst/>
            <a:ahLst/>
            <a:rect l="0" t="0" r="r" b="b"/>
            <a:pathLst>
              <a:path fill="none" w="13000" h="1000">
                <a:moveTo>
                  <a:pt x="13000" y="0"/>
                </a:moveTo>
                <a:lnTo>
                  <a:pt x="0" y="1000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7" name=""/>
          <p:cNvSpPr/>
          <p:nvPr/>
        </p:nvSpPr>
        <p:spPr>
          <a:xfrm>
            <a:off x="4562280" y="3009600"/>
            <a:ext cx="1536840" cy="1008360"/>
          </a:xfrm>
          <a:custGeom>
            <a:avLst/>
            <a:gdLst/>
            <a:ahLst/>
            <a:rect l="0" t="0" r="r" b="b"/>
            <a:pathLst>
              <a:path fill="none" w="4269" h="2801">
                <a:moveTo>
                  <a:pt x="4269" y="2801"/>
                </a:moveTo>
                <a:lnTo>
                  <a:pt x="0" y="0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38" name=""/>
          <p:cNvSpPr/>
          <p:nvPr/>
        </p:nvSpPr>
        <p:spPr>
          <a:xfrm>
            <a:off x="4562280" y="3240000"/>
            <a:ext cx="1546560" cy="787680"/>
          </a:xfrm>
          <a:custGeom>
            <a:avLst/>
            <a:gdLst/>
            <a:ahLst/>
            <a:rect l="0" t="0" r="r" b="b"/>
            <a:pathLst>
              <a:path fill="none" w="4296" h="2188">
                <a:moveTo>
                  <a:pt x="4296" y="2188"/>
                </a:moveTo>
                <a:lnTo>
                  <a:pt x="0" y="0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Light Flavour Suppression in PbPb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180000" y="1260000"/>
            <a:ext cx="5329800" cy="4140000"/>
          </a:xfrm>
          <a:prstGeom prst="rect">
            <a:avLst/>
          </a:prstGeom>
          <a:ln w="10800">
            <a:noFill/>
          </a:ln>
        </p:spPr>
      </p:pic>
      <p:sp>
        <p:nvSpPr>
          <p:cNvPr id="341" name=""/>
          <p:cNvSpPr txBox="1"/>
          <p:nvPr/>
        </p:nvSpPr>
        <p:spPr>
          <a:xfrm>
            <a:off x="5940000" y="1080000"/>
            <a:ext cx="4140000" cy="216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Gaussian ~ Poisson for all pt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Low-mid pt results sensitive to choice of elastic E-loss kernel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42" name=""/>
          <p:cNvSpPr txBox="1"/>
          <p:nvPr/>
        </p:nvSpPr>
        <p:spPr>
          <a:xfrm>
            <a:off x="5940000" y="3060000"/>
            <a:ext cx="3960000" cy="261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SPL corr. has a large effect,  which may contribute to fast pion RAA rise in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p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T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Turnover can be understood as crossover from gluons to light quark dominated spectra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43" name=""/>
          <p:cNvSpPr/>
          <p:nvPr/>
        </p:nvSpPr>
        <p:spPr>
          <a:xfrm>
            <a:off x="4860000" y="2700000"/>
            <a:ext cx="1167120" cy="1548360"/>
          </a:xfrm>
          <a:custGeom>
            <a:avLst/>
            <a:gdLst/>
            <a:ahLst/>
            <a:rect l="0" t="0" r="r" b="b"/>
            <a:pathLst>
              <a:path fill="none" w="3242" h="4301">
                <a:moveTo>
                  <a:pt x="3242" y="4301"/>
                </a:moveTo>
                <a:lnTo>
                  <a:pt x="0" y="0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44" name=""/>
          <p:cNvSpPr/>
          <p:nvPr/>
        </p:nvSpPr>
        <p:spPr>
          <a:xfrm>
            <a:off x="4480560" y="2880000"/>
            <a:ext cx="1546560" cy="720000"/>
          </a:xfrm>
          <a:custGeom>
            <a:avLst/>
            <a:gdLst/>
            <a:ahLst/>
            <a:rect l="0" t="0" r="r" b="b"/>
            <a:pathLst>
              <a:path fill="none" w="4296" h="2000">
                <a:moveTo>
                  <a:pt x="4296" y="2000"/>
                </a:moveTo>
                <a:lnTo>
                  <a:pt x="0" y="0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45" name=""/>
          <p:cNvSpPr/>
          <p:nvPr/>
        </p:nvSpPr>
        <p:spPr>
          <a:xfrm>
            <a:off x="4480560" y="3420000"/>
            <a:ext cx="1546560" cy="180000"/>
          </a:xfrm>
          <a:custGeom>
            <a:avLst/>
            <a:gdLst/>
            <a:ahLst/>
            <a:rect l="0" t="0" r="r" b="b"/>
            <a:pathLst>
              <a:path fill="none" w="4296" h="500">
                <a:moveTo>
                  <a:pt x="4296" y="500"/>
                </a:moveTo>
                <a:lnTo>
                  <a:pt x="0" y="0"/>
                </a:lnTo>
              </a:path>
            </a:pathLst>
          </a:custGeom>
          <a:ln w="38160">
            <a:solidFill>
              <a:srgbClr val="ff000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Light Flavour Suppression in AuAu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121680" y="1260000"/>
            <a:ext cx="5278320" cy="4034160"/>
          </a:xfrm>
          <a:prstGeom prst="rect">
            <a:avLst/>
          </a:prstGeom>
          <a:ln w="10800">
            <a:noFill/>
          </a:ln>
        </p:spPr>
      </p:pic>
      <p:sp>
        <p:nvSpPr>
          <p:cNvPr id="348" name=""/>
          <p:cNvSpPr txBox="1"/>
          <p:nvPr/>
        </p:nvSpPr>
        <p:spPr>
          <a:xfrm>
            <a:off x="5760000" y="1980000"/>
            <a:ext cx="4320000" cy="20631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More sensitive to HTL vs BT elastic energy loss than PbPb, ~100% effect!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Poisson vs Gaussian is </a:t>
            </a:r>
            <a:r>
              <a:rPr b="0" lang="en-GB" sz="1800" spc="-1" strike="noStrike">
                <a:solidFill>
                  <a:srgbClr val="2c3e50"/>
                </a:solidFill>
                <a:latin typeface="TexMaths Calligraphic"/>
                <a:ea typeface="TexMaths Calligraphic"/>
              </a:rPr>
              <a:t>O(10</a:t>
            </a:r>
            <a:r>
              <a:rPr b="0" lang="en-GB" sz="1800" spc="-1" strike="noStrike">
                <a:solidFill>
                  <a:srgbClr val="2c3e50"/>
                </a:solidFill>
                <a:latin typeface="TexMaths Roman"/>
                <a:ea typeface="TexMaths Roman"/>
              </a:rPr>
              <a:t>-</a:t>
            </a:r>
            <a:r>
              <a:rPr b="0" lang="en-GB" sz="1800" spc="-1" strike="noStrike">
                <a:solidFill>
                  <a:srgbClr val="2c3e50"/>
                </a:solidFill>
                <a:latin typeface="TexMaths Calligraphic"/>
                <a:ea typeface="TexMaths Calligraphic"/>
              </a:rPr>
              <a:t>25%) effect size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Heavy Flavour Suppression in pPb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0" y="1080000"/>
            <a:ext cx="5390280" cy="4230000"/>
          </a:xfrm>
          <a:prstGeom prst="rect">
            <a:avLst/>
          </a:prstGeom>
          <a:ln w="10800">
            <a:noFill/>
          </a:ln>
        </p:spPr>
      </p:pic>
      <p:sp>
        <p:nvSpPr>
          <p:cNvPr id="351" name=""/>
          <p:cNvSpPr txBox="1"/>
          <p:nvPr/>
        </p:nvSpPr>
        <p:spPr>
          <a:xfrm>
            <a:off x="5400000" y="1571400"/>
            <a:ext cx="4500000" cy="23886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Gaussian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 ~ Poisson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; Surprising since CLT should not be valid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Extremely sensitive to elastic energy loss model (x2 suppression)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80000" y="90720"/>
            <a:ext cx="954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Light Flavour Suppression in pPb and dAu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288360" y="1305360"/>
            <a:ext cx="4571640" cy="3554640"/>
          </a:xfrm>
          <a:prstGeom prst="rect">
            <a:avLst/>
          </a:prstGeom>
          <a:ln w="10800"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5040000" y="1365840"/>
            <a:ext cx="4571640" cy="3494160"/>
          </a:xfrm>
          <a:prstGeom prst="rect">
            <a:avLst/>
          </a:prstGeom>
          <a:ln w="10800">
            <a:noFill/>
          </a:ln>
        </p:spPr>
      </p:pic>
      <p:sp>
        <p:nvSpPr>
          <p:cNvPr id="355" name=""/>
          <p:cNvSpPr txBox="1"/>
          <p:nvPr/>
        </p:nvSpPr>
        <p:spPr>
          <a:xfrm>
            <a:off x="4680000" y="4773600"/>
            <a:ext cx="558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Models qualitatively consistent with data in </a:t>
            </a:r>
            <a:r>
              <a:rPr b="0" i="1" lang="en-GB" sz="1600" spc="-1" strike="noStrike">
                <a:solidFill>
                  <a:srgbClr val="2c3e50"/>
                </a:solidFill>
                <a:latin typeface="Noto Sans"/>
              </a:rPr>
              <a:t>d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Au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56" name=""/>
          <p:cNvSpPr txBox="1"/>
          <p:nvPr/>
        </p:nvSpPr>
        <p:spPr>
          <a:xfrm>
            <a:off x="360000" y="4773600"/>
            <a:ext cx="4500000" cy="9176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High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p</a:t>
            </a:r>
            <a:r>
              <a:rPr b="0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T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qualitatively consistent with SPL result, but low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p</a:t>
            </a:r>
            <a:r>
              <a:rPr b="0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T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dramatically inconsistent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57" name=""/>
          <p:cNvSpPr txBox="1"/>
          <p:nvPr/>
        </p:nvSpPr>
        <p:spPr>
          <a:xfrm>
            <a:off x="4068000" y="1326240"/>
            <a:ext cx="720000" cy="437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i="1" lang="en-GB" sz="2000" spc="-1" strike="noStrike">
                <a:solidFill>
                  <a:srgbClr val="2c3e50"/>
                </a:solidFill>
                <a:latin typeface="Noto Sans"/>
              </a:rPr>
              <a:t>p</a:t>
            </a:r>
            <a:r>
              <a:rPr b="1" lang="en-GB" sz="2000" spc="-1" strike="noStrike">
                <a:solidFill>
                  <a:srgbClr val="2c3e50"/>
                </a:solidFill>
                <a:latin typeface="Noto Sans"/>
              </a:rPr>
              <a:t>Pb</a:t>
            </a:r>
            <a:endParaRPr b="0" lang="en-GB" sz="20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58" name=""/>
          <p:cNvSpPr txBox="1"/>
          <p:nvPr/>
        </p:nvSpPr>
        <p:spPr>
          <a:xfrm>
            <a:off x="8829000" y="1288080"/>
            <a:ext cx="720000" cy="437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i="1" lang="en-GB" sz="2000" spc="-1" strike="noStrike">
                <a:solidFill>
                  <a:srgbClr val="2c3e50"/>
                </a:solidFill>
                <a:latin typeface="Noto Sans"/>
              </a:rPr>
              <a:t>d</a:t>
            </a:r>
            <a:r>
              <a:rPr b="1" lang="en-GB" sz="2000" spc="-1" strike="noStrike">
                <a:solidFill>
                  <a:srgbClr val="2c3e50"/>
                </a:solidFill>
                <a:latin typeface="Noto Sans"/>
              </a:rPr>
              <a:t>Au</a:t>
            </a:r>
            <a:endParaRPr b="0" lang="en-GB" sz="20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Gaussian ~ Poisson?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180000" y="1012320"/>
            <a:ext cx="4345560" cy="3307680"/>
          </a:xfrm>
          <a:prstGeom prst="rect">
            <a:avLst/>
          </a:prstGeom>
          <a:ln w="10800">
            <a:noFill/>
          </a:ln>
        </p:spPr>
      </p:pic>
      <p:pic>
        <p:nvPicPr>
          <p:cNvPr id="361" name="" descr=""/>
          <p:cNvPicPr/>
          <p:nvPr/>
        </p:nvPicPr>
        <p:blipFill>
          <a:blip r:embed="rId2"/>
          <a:stretch/>
        </p:blipFill>
        <p:spPr>
          <a:xfrm>
            <a:off x="4608360" y="1201680"/>
            <a:ext cx="4571640" cy="2938320"/>
          </a:xfrm>
          <a:prstGeom prst="rect">
            <a:avLst/>
          </a:prstGeom>
          <a:ln w="10800">
            <a:noFill/>
          </a:ln>
        </p:spPr>
      </p:pic>
      <p:sp>
        <p:nvSpPr>
          <p:cNvPr id="362" name=""/>
          <p:cNvSpPr txBox="1"/>
          <p:nvPr/>
        </p:nvSpPr>
        <p:spPr>
          <a:xfrm>
            <a:off x="180000" y="4245480"/>
            <a:ext cx="4500000" cy="13345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Opposite ordering than expected according to CLT?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Strong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4860000" y="4500000"/>
            <a:ext cx="45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Gaussian distribution not a good fit for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either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small or large systems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64" name=""/>
          <p:cNvSpPr txBox="1"/>
          <p:nvPr/>
        </p:nvSpPr>
        <p:spPr>
          <a:xfrm>
            <a:off x="4320000" y="5023080"/>
            <a:ext cx="50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→ </a:t>
            </a:r>
            <a:r>
              <a:rPr b="1" i="1" lang="en-GB" sz="1800" spc="-1" strike="noStrike">
                <a:solidFill>
                  <a:srgbClr val="2c3e50"/>
                </a:solidFill>
                <a:latin typeface="Noto Sans"/>
              </a:rPr>
              <a:t>Why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 is Gaussian </a:t>
            </a:r>
            <a:r>
              <a:rPr b="1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1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 ~ Poisson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i="1" lang="en-GB" sz="4000" spc="-1" strike="noStrike">
                <a:solidFill>
                  <a:srgbClr val="ffffff"/>
                </a:solidFill>
                <a:latin typeface="Roboto"/>
              </a:rPr>
              <a:t>Why</a:t>
            </a:r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 is Gaussian ~ Poisson?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66" name=""/>
          <p:cNvSpPr txBox="1"/>
          <p:nvPr/>
        </p:nvSpPr>
        <p:spPr>
          <a:xfrm>
            <a:off x="180000" y="1569600"/>
            <a:ext cx="4320000" cy="126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1) In small systems: small energy loss </a:t>
            </a:r>
            <a:r>
              <a:rPr b="0" lang="en-GB" sz="1800" spc="-1" strike="noStrike">
                <a:solidFill>
                  <a:srgbClr val="2c3e50"/>
                </a:solidFill>
                <a:latin typeface="OpenSymbol"/>
                <a:ea typeface="OpenSymbol"/>
              </a:rPr>
              <a:t>⇒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OpenSymbol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depends mostly on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average energy loss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67" name=""/>
          <p:cNvSpPr txBox="1"/>
          <p:nvPr/>
        </p:nvSpPr>
        <p:spPr>
          <a:xfrm>
            <a:off x="-360000" y="900000"/>
            <a:ext cx="342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One can show that: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68" name=""/>
          <p:cNvSpPr txBox="1"/>
          <p:nvPr/>
        </p:nvSpPr>
        <p:spPr>
          <a:xfrm>
            <a:off x="180000" y="4140000"/>
            <a:ext cx="4320000" cy="126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2) In large systems: elastic energy loss small fraction compared to radiative energy 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4680000" y="1030320"/>
            <a:ext cx="5040000" cy="4009680"/>
          </a:xfrm>
          <a:prstGeom prst="rect">
            <a:avLst/>
          </a:prstGeom>
          <a:ln w="10800">
            <a:noFill/>
          </a:ln>
        </p:spPr>
      </p:pic>
      <p:grpSp>
        <p:nvGrpSpPr>
          <p:cNvPr id="370" name=""/>
          <p:cNvGrpSpPr/>
          <p:nvPr/>
        </p:nvGrpSpPr>
        <p:grpSpPr>
          <a:xfrm>
            <a:off x="200520" y="2680200"/>
            <a:ext cx="4147200" cy="1152000"/>
            <a:chOff x="200520" y="2680200"/>
            <a:chExt cx="4147200" cy="1152000"/>
          </a:xfrm>
        </p:grpSpPr>
        <p:sp>
          <p:nvSpPr>
            <p:cNvPr id="371" name=""/>
            <p:cNvSpPr/>
            <p:nvPr/>
          </p:nvSpPr>
          <p:spPr>
            <a:xfrm>
              <a:off x="202320" y="2691360"/>
              <a:ext cx="4133880" cy="1129680"/>
            </a:xfrm>
            <a:custGeom>
              <a:avLst/>
              <a:gdLst/>
              <a:ahLst/>
              <a:rect l="0" t="0" r="r" b="b"/>
              <a:pathLst>
                <a:path w="11483" h="3138">
                  <a:moveTo>
                    <a:pt x="5741" y="3138"/>
                  </a:moveTo>
                  <a:cubicBezTo>
                    <a:pt x="3827" y="3138"/>
                    <a:pt x="1914" y="3138"/>
                    <a:pt x="0" y="3138"/>
                  </a:cubicBezTo>
                  <a:cubicBezTo>
                    <a:pt x="0" y="2092"/>
                    <a:pt x="0" y="1046"/>
                    <a:pt x="0" y="0"/>
                  </a:cubicBezTo>
                  <a:cubicBezTo>
                    <a:pt x="3828" y="0"/>
                    <a:pt x="7656" y="0"/>
                    <a:pt x="11483" y="0"/>
                  </a:cubicBezTo>
                  <a:cubicBezTo>
                    <a:pt x="11483" y="1046"/>
                    <a:pt x="11483" y="2092"/>
                    <a:pt x="11483" y="3138"/>
                  </a:cubicBezTo>
                  <a:cubicBezTo>
                    <a:pt x="9569" y="3138"/>
                    <a:pt x="7655" y="3138"/>
                    <a:pt x="5741" y="313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372" name=""/>
            <p:cNvSpPr/>
            <p:nvPr/>
          </p:nvSpPr>
          <p:spPr>
            <a:xfrm>
              <a:off x="200520" y="2829600"/>
              <a:ext cx="157680" cy="155880"/>
            </a:xfrm>
            <a:custGeom>
              <a:avLst/>
              <a:gdLst/>
              <a:ahLst/>
              <a:rect l="0" t="0" r="r" b="b"/>
              <a:pathLst>
                <a:path w="438" h="433">
                  <a:moveTo>
                    <a:pt x="204" y="44"/>
                  </a:moveTo>
                  <a:cubicBezTo>
                    <a:pt x="208" y="28"/>
                    <a:pt x="210" y="23"/>
                    <a:pt x="222" y="21"/>
                  </a:cubicBezTo>
                  <a:cubicBezTo>
                    <a:pt x="227" y="19"/>
                    <a:pt x="246" y="19"/>
                    <a:pt x="258" y="19"/>
                  </a:cubicBezTo>
                  <a:cubicBezTo>
                    <a:pt x="302" y="19"/>
                    <a:pt x="370" y="19"/>
                    <a:pt x="370" y="80"/>
                  </a:cubicBezTo>
                  <a:cubicBezTo>
                    <a:pt x="370" y="101"/>
                    <a:pt x="362" y="143"/>
                    <a:pt x="337" y="168"/>
                  </a:cubicBezTo>
                  <a:cubicBezTo>
                    <a:pt x="321" y="183"/>
                    <a:pt x="288" y="203"/>
                    <a:pt x="234" y="203"/>
                  </a:cubicBezTo>
                  <a:cubicBezTo>
                    <a:pt x="211" y="203"/>
                    <a:pt x="187" y="203"/>
                    <a:pt x="164" y="203"/>
                  </a:cubicBezTo>
                  <a:cubicBezTo>
                    <a:pt x="178" y="150"/>
                    <a:pt x="191" y="97"/>
                    <a:pt x="204" y="44"/>
                  </a:cubicBezTo>
                  <a:moveTo>
                    <a:pt x="293" y="211"/>
                  </a:moveTo>
                  <a:cubicBezTo>
                    <a:pt x="355" y="197"/>
                    <a:pt x="428" y="155"/>
                    <a:pt x="428" y="93"/>
                  </a:cubicBezTo>
                  <a:cubicBezTo>
                    <a:pt x="428" y="40"/>
                    <a:pt x="372" y="0"/>
                    <a:pt x="292" y="0"/>
                  </a:cubicBezTo>
                  <a:cubicBezTo>
                    <a:pt x="233" y="0"/>
                    <a:pt x="175" y="0"/>
                    <a:pt x="117" y="0"/>
                  </a:cubicBezTo>
                  <a:cubicBezTo>
                    <a:pt x="105" y="0"/>
                    <a:pt x="100" y="0"/>
                    <a:pt x="100" y="12"/>
                  </a:cubicBezTo>
                  <a:cubicBezTo>
                    <a:pt x="100" y="19"/>
                    <a:pt x="105" y="19"/>
                    <a:pt x="117" y="19"/>
                  </a:cubicBezTo>
                  <a:cubicBezTo>
                    <a:pt x="125" y="20"/>
                    <a:pt x="129" y="19"/>
                    <a:pt x="140" y="21"/>
                  </a:cubicBezTo>
                  <a:cubicBezTo>
                    <a:pt x="150" y="23"/>
                    <a:pt x="157" y="23"/>
                    <a:pt x="157" y="31"/>
                  </a:cubicBezTo>
                  <a:cubicBezTo>
                    <a:pt x="157" y="33"/>
                    <a:pt x="155" y="35"/>
                    <a:pt x="154" y="42"/>
                  </a:cubicBezTo>
                  <a:cubicBezTo>
                    <a:pt x="126" y="152"/>
                    <a:pt x="99" y="262"/>
                    <a:pt x="72" y="372"/>
                  </a:cubicBezTo>
                  <a:cubicBezTo>
                    <a:pt x="66" y="396"/>
                    <a:pt x="65" y="400"/>
                    <a:pt x="16" y="400"/>
                  </a:cubicBezTo>
                  <a:cubicBezTo>
                    <a:pt x="5" y="400"/>
                    <a:pt x="0" y="400"/>
                    <a:pt x="0" y="412"/>
                  </a:cubicBezTo>
                  <a:cubicBezTo>
                    <a:pt x="0" y="419"/>
                    <a:pt x="7" y="419"/>
                    <a:pt x="9" y="419"/>
                  </a:cubicBezTo>
                  <a:cubicBezTo>
                    <a:pt x="24" y="419"/>
                    <a:pt x="68" y="417"/>
                    <a:pt x="86" y="417"/>
                  </a:cubicBezTo>
                  <a:cubicBezTo>
                    <a:pt x="103" y="417"/>
                    <a:pt x="147" y="419"/>
                    <a:pt x="162" y="419"/>
                  </a:cubicBezTo>
                  <a:cubicBezTo>
                    <a:pt x="168" y="419"/>
                    <a:pt x="175" y="419"/>
                    <a:pt x="175" y="407"/>
                  </a:cubicBezTo>
                  <a:cubicBezTo>
                    <a:pt x="175" y="400"/>
                    <a:pt x="169" y="400"/>
                    <a:pt x="159" y="400"/>
                  </a:cubicBezTo>
                  <a:cubicBezTo>
                    <a:pt x="136" y="400"/>
                    <a:pt x="119" y="400"/>
                    <a:pt x="119" y="389"/>
                  </a:cubicBezTo>
                  <a:cubicBezTo>
                    <a:pt x="119" y="386"/>
                    <a:pt x="121" y="382"/>
                    <a:pt x="121" y="379"/>
                  </a:cubicBezTo>
                  <a:cubicBezTo>
                    <a:pt x="134" y="325"/>
                    <a:pt x="147" y="271"/>
                    <a:pt x="161" y="217"/>
                  </a:cubicBezTo>
                  <a:cubicBezTo>
                    <a:pt x="185" y="217"/>
                    <a:pt x="210" y="217"/>
                    <a:pt x="234" y="217"/>
                  </a:cubicBezTo>
                  <a:cubicBezTo>
                    <a:pt x="290" y="217"/>
                    <a:pt x="300" y="251"/>
                    <a:pt x="300" y="272"/>
                  </a:cubicBezTo>
                  <a:cubicBezTo>
                    <a:pt x="300" y="281"/>
                    <a:pt x="295" y="300"/>
                    <a:pt x="292" y="314"/>
                  </a:cubicBezTo>
                  <a:cubicBezTo>
                    <a:pt x="288" y="332"/>
                    <a:pt x="283" y="354"/>
                    <a:pt x="283" y="367"/>
                  </a:cubicBezTo>
                  <a:cubicBezTo>
                    <a:pt x="283" y="433"/>
                    <a:pt x="356" y="433"/>
                    <a:pt x="363" y="433"/>
                  </a:cubicBezTo>
                  <a:cubicBezTo>
                    <a:pt x="416" y="433"/>
                    <a:pt x="438" y="370"/>
                    <a:pt x="438" y="363"/>
                  </a:cubicBezTo>
                  <a:cubicBezTo>
                    <a:pt x="438" y="354"/>
                    <a:pt x="431" y="354"/>
                    <a:pt x="430" y="354"/>
                  </a:cubicBezTo>
                  <a:cubicBezTo>
                    <a:pt x="424" y="354"/>
                    <a:pt x="423" y="360"/>
                    <a:pt x="423" y="363"/>
                  </a:cubicBezTo>
                  <a:cubicBezTo>
                    <a:pt x="407" y="409"/>
                    <a:pt x="381" y="419"/>
                    <a:pt x="367" y="419"/>
                  </a:cubicBezTo>
                  <a:cubicBezTo>
                    <a:pt x="346" y="419"/>
                    <a:pt x="342" y="407"/>
                    <a:pt x="342" y="382"/>
                  </a:cubicBezTo>
                  <a:cubicBezTo>
                    <a:pt x="342" y="363"/>
                    <a:pt x="346" y="332"/>
                    <a:pt x="348" y="313"/>
                  </a:cubicBezTo>
                  <a:cubicBezTo>
                    <a:pt x="349" y="304"/>
                    <a:pt x="351" y="292"/>
                    <a:pt x="351" y="283"/>
                  </a:cubicBezTo>
                  <a:cubicBezTo>
                    <a:pt x="351" y="236"/>
                    <a:pt x="309" y="217"/>
                    <a:pt x="293" y="2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3" name=""/>
            <p:cNvSpPr/>
            <p:nvPr/>
          </p:nvSpPr>
          <p:spPr>
            <a:xfrm>
              <a:off x="367920" y="2903760"/>
              <a:ext cx="116280" cy="110160"/>
            </a:xfrm>
            <a:custGeom>
              <a:avLst/>
              <a:gdLst/>
              <a:ahLst/>
              <a:rect l="0" t="0" r="r" b="b"/>
              <a:pathLst>
                <a:path w="323" h="306">
                  <a:moveTo>
                    <a:pt x="65" y="253"/>
                  </a:moveTo>
                  <a:cubicBezTo>
                    <a:pt x="49" y="278"/>
                    <a:pt x="35" y="288"/>
                    <a:pt x="10" y="290"/>
                  </a:cubicBezTo>
                  <a:cubicBezTo>
                    <a:pt x="5" y="290"/>
                    <a:pt x="0" y="290"/>
                    <a:pt x="0" y="299"/>
                  </a:cubicBezTo>
                  <a:cubicBezTo>
                    <a:pt x="0" y="304"/>
                    <a:pt x="3" y="306"/>
                    <a:pt x="5" y="306"/>
                  </a:cubicBezTo>
                  <a:cubicBezTo>
                    <a:pt x="17" y="306"/>
                    <a:pt x="31" y="304"/>
                    <a:pt x="44" y="304"/>
                  </a:cubicBezTo>
                  <a:cubicBezTo>
                    <a:pt x="58" y="304"/>
                    <a:pt x="75" y="306"/>
                    <a:pt x="87" y="306"/>
                  </a:cubicBezTo>
                  <a:cubicBezTo>
                    <a:pt x="89" y="306"/>
                    <a:pt x="96" y="306"/>
                    <a:pt x="96" y="297"/>
                  </a:cubicBezTo>
                  <a:cubicBezTo>
                    <a:pt x="96" y="290"/>
                    <a:pt x="91" y="290"/>
                    <a:pt x="89" y="290"/>
                  </a:cubicBezTo>
                  <a:cubicBezTo>
                    <a:pt x="86" y="290"/>
                    <a:pt x="70" y="288"/>
                    <a:pt x="70" y="278"/>
                  </a:cubicBezTo>
                  <a:cubicBezTo>
                    <a:pt x="70" y="272"/>
                    <a:pt x="73" y="265"/>
                    <a:pt x="77" y="260"/>
                  </a:cubicBezTo>
                  <a:cubicBezTo>
                    <a:pt x="88" y="243"/>
                    <a:pt x="99" y="225"/>
                    <a:pt x="110" y="208"/>
                  </a:cubicBezTo>
                  <a:cubicBezTo>
                    <a:pt x="151" y="208"/>
                    <a:pt x="193" y="208"/>
                    <a:pt x="234" y="208"/>
                  </a:cubicBezTo>
                  <a:cubicBezTo>
                    <a:pt x="238" y="232"/>
                    <a:pt x="241" y="255"/>
                    <a:pt x="245" y="279"/>
                  </a:cubicBezTo>
                  <a:cubicBezTo>
                    <a:pt x="243" y="283"/>
                    <a:pt x="239" y="290"/>
                    <a:pt x="215" y="290"/>
                  </a:cubicBezTo>
                  <a:cubicBezTo>
                    <a:pt x="210" y="290"/>
                    <a:pt x="203" y="290"/>
                    <a:pt x="203" y="299"/>
                  </a:cubicBezTo>
                  <a:cubicBezTo>
                    <a:pt x="203" y="300"/>
                    <a:pt x="204" y="306"/>
                    <a:pt x="210" y="306"/>
                  </a:cubicBezTo>
                  <a:cubicBezTo>
                    <a:pt x="222" y="306"/>
                    <a:pt x="253" y="304"/>
                    <a:pt x="265" y="304"/>
                  </a:cubicBezTo>
                  <a:cubicBezTo>
                    <a:pt x="272" y="304"/>
                    <a:pt x="283" y="304"/>
                    <a:pt x="290" y="304"/>
                  </a:cubicBezTo>
                  <a:cubicBezTo>
                    <a:pt x="299" y="304"/>
                    <a:pt x="307" y="306"/>
                    <a:pt x="314" y="306"/>
                  </a:cubicBezTo>
                  <a:cubicBezTo>
                    <a:pt x="321" y="306"/>
                    <a:pt x="323" y="302"/>
                    <a:pt x="323" y="297"/>
                  </a:cubicBezTo>
                  <a:cubicBezTo>
                    <a:pt x="323" y="290"/>
                    <a:pt x="318" y="290"/>
                    <a:pt x="311" y="290"/>
                  </a:cubicBezTo>
                  <a:cubicBezTo>
                    <a:pt x="286" y="290"/>
                    <a:pt x="286" y="286"/>
                    <a:pt x="285" y="276"/>
                  </a:cubicBezTo>
                  <a:cubicBezTo>
                    <a:pt x="272" y="188"/>
                    <a:pt x="259" y="100"/>
                    <a:pt x="246" y="12"/>
                  </a:cubicBezTo>
                  <a:cubicBezTo>
                    <a:pt x="245" y="2"/>
                    <a:pt x="244" y="0"/>
                    <a:pt x="236" y="0"/>
                  </a:cubicBezTo>
                  <a:cubicBezTo>
                    <a:pt x="228" y="0"/>
                    <a:pt x="225" y="3"/>
                    <a:pt x="222" y="9"/>
                  </a:cubicBezTo>
                  <a:cubicBezTo>
                    <a:pt x="169" y="90"/>
                    <a:pt x="117" y="172"/>
                    <a:pt x="65" y="253"/>
                  </a:cubicBezTo>
                  <a:moveTo>
                    <a:pt x="121" y="192"/>
                  </a:moveTo>
                  <a:cubicBezTo>
                    <a:pt x="151" y="145"/>
                    <a:pt x="181" y="99"/>
                    <a:pt x="211" y="52"/>
                  </a:cubicBezTo>
                  <a:cubicBezTo>
                    <a:pt x="218" y="99"/>
                    <a:pt x="224" y="145"/>
                    <a:pt x="231" y="192"/>
                  </a:cubicBezTo>
                  <a:cubicBezTo>
                    <a:pt x="194" y="192"/>
                    <a:pt x="157" y="192"/>
                    <a:pt x="121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4" name=""/>
            <p:cNvSpPr/>
            <p:nvPr/>
          </p:nvSpPr>
          <p:spPr>
            <a:xfrm>
              <a:off x="500400" y="2903760"/>
              <a:ext cx="117000" cy="110160"/>
            </a:xfrm>
            <a:custGeom>
              <a:avLst/>
              <a:gdLst/>
              <a:ahLst/>
              <a:rect l="0" t="0" r="r" b="b"/>
              <a:pathLst>
                <a:path w="325" h="306">
                  <a:moveTo>
                    <a:pt x="65" y="253"/>
                  </a:moveTo>
                  <a:cubicBezTo>
                    <a:pt x="49" y="278"/>
                    <a:pt x="37" y="288"/>
                    <a:pt x="10" y="290"/>
                  </a:cubicBezTo>
                  <a:cubicBezTo>
                    <a:pt x="7" y="290"/>
                    <a:pt x="0" y="290"/>
                    <a:pt x="0" y="299"/>
                  </a:cubicBezTo>
                  <a:cubicBezTo>
                    <a:pt x="0" y="304"/>
                    <a:pt x="5" y="306"/>
                    <a:pt x="7" y="306"/>
                  </a:cubicBezTo>
                  <a:cubicBezTo>
                    <a:pt x="17" y="306"/>
                    <a:pt x="31" y="304"/>
                    <a:pt x="44" y="304"/>
                  </a:cubicBezTo>
                  <a:cubicBezTo>
                    <a:pt x="58" y="304"/>
                    <a:pt x="75" y="306"/>
                    <a:pt x="87" y="306"/>
                  </a:cubicBezTo>
                  <a:cubicBezTo>
                    <a:pt x="91" y="306"/>
                    <a:pt x="96" y="306"/>
                    <a:pt x="96" y="297"/>
                  </a:cubicBezTo>
                  <a:cubicBezTo>
                    <a:pt x="96" y="290"/>
                    <a:pt x="91" y="290"/>
                    <a:pt x="89" y="290"/>
                  </a:cubicBezTo>
                  <a:cubicBezTo>
                    <a:pt x="86" y="290"/>
                    <a:pt x="70" y="288"/>
                    <a:pt x="70" y="278"/>
                  </a:cubicBezTo>
                  <a:cubicBezTo>
                    <a:pt x="70" y="272"/>
                    <a:pt x="75" y="265"/>
                    <a:pt x="77" y="260"/>
                  </a:cubicBezTo>
                  <a:cubicBezTo>
                    <a:pt x="88" y="243"/>
                    <a:pt x="100" y="225"/>
                    <a:pt x="112" y="208"/>
                  </a:cubicBezTo>
                  <a:cubicBezTo>
                    <a:pt x="153" y="208"/>
                    <a:pt x="193" y="208"/>
                    <a:pt x="234" y="208"/>
                  </a:cubicBezTo>
                  <a:cubicBezTo>
                    <a:pt x="238" y="232"/>
                    <a:pt x="241" y="255"/>
                    <a:pt x="245" y="279"/>
                  </a:cubicBezTo>
                  <a:cubicBezTo>
                    <a:pt x="243" y="283"/>
                    <a:pt x="239" y="290"/>
                    <a:pt x="215" y="290"/>
                  </a:cubicBezTo>
                  <a:cubicBezTo>
                    <a:pt x="210" y="290"/>
                    <a:pt x="203" y="290"/>
                    <a:pt x="203" y="299"/>
                  </a:cubicBezTo>
                  <a:cubicBezTo>
                    <a:pt x="203" y="300"/>
                    <a:pt x="204" y="306"/>
                    <a:pt x="210" y="306"/>
                  </a:cubicBezTo>
                  <a:cubicBezTo>
                    <a:pt x="224" y="306"/>
                    <a:pt x="253" y="304"/>
                    <a:pt x="265" y="304"/>
                  </a:cubicBezTo>
                  <a:cubicBezTo>
                    <a:pt x="274" y="304"/>
                    <a:pt x="283" y="304"/>
                    <a:pt x="292" y="304"/>
                  </a:cubicBezTo>
                  <a:cubicBezTo>
                    <a:pt x="299" y="304"/>
                    <a:pt x="307" y="306"/>
                    <a:pt x="316" y="306"/>
                  </a:cubicBezTo>
                  <a:cubicBezTo>
                    <a:pt x="321" y="306"/>
                    <a:pt x="325" y="302"/>
                    <a:pt x="325" y="297"/>
                  </a:cubicBezTo>
                  <a:cubicBezTo>
                    <a:pt x="325" y="290"/>
                    <a:pt x="320" y="290"/>
                    <a:pt x="313" y="290"/>
                  </a:cubicBezTo>
                  <a:cubicBezTo>
                    <a:pt x="286" y="290"/>
                    <a:pt x="286" y="286"/>
                    <a:pt x="285" y="276"/>
                  </a:cubicBezTo>
                  <a:cubicBezTo>
                    <a:pt x="272" y="188"/>
                    <a:pt x="260" y="100"/>
                    <a:pt x="248" y="12"/>
                  </a:cubicBezTo>
                  <a:cubicBezTo>
                    <a:pt x="246" y="2"/>
                    <a:pt x="245" y="0"/>
                    <a:pt x="238" y="0"/>
                  </a:cubicBezTo>
                  <a:cubicBezTo>
                    <a:pt x="230" y="0"/>
                    <a:pt x="225" y="3"/>
                    <a:pt x="222" y="9"/>
                  </a:cubicBezTo>
                  <a:cubicBezTo>
                    <a:pt x="169" y="90"/>
                    <a:pt x="117" y="172"/>
                    <a:pt x="65" y="253"/>
                  </a:cubicBezTo>
                  <a:moveTo>
                    <a:pt x="121" y="192"/>
                  </a:moveTo>
                  <a:cubicBezTo>
                    <a:pt x="151" y="145"/>
                    <a:pt x="181" y="99"/>
                    <a:pt x="211" y="52"/>
                  </a:cubicBezTo>
                  <a:cubicBezTo>
                    <a:pt x="218" y="99"/>
                    <a:pt x="225" y="145"/>
                    <a:pt x="232" y="192"/>
                  </a:cubicBezTo>
                  <a:cubicBezTo>
                    <a:pt x="195" y="192"/>
                    <a:pt x="158" y="192"/>
                    <a:pt x="121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5" name=""/>
            <p:cNvSpPr/>
            <p:nvPr/>
          </p:nvSpPr>
          <p:spPr>
            <a:xfrm>
              <a:off x="694800" y="28152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608"/>
                  </a:moveTo>
                  <a:cubicBezTo>
                    <a:pt x="141" y="604"/>
                    <a:pt x="141" y="604"/>
                    <a:pt x="131" y="594"/>
                  </a:cubicBezTo>
                  <a:cubicBezTo>
                    <a:pt x="54" y="517"/>
                    <a:pt x="35" y="400"/>
                    <a:pt x="35" y="306"/>
                  </a:cubicBezTo>
                  <a:cubicBezTo>
                    <a:pt x="35" y="199"/>
                    <a:pt x="58" y="93"/>
                    <a:pt x="134" y="16"/>
                  </a:cubicBezTo>
                  <a:cubicBezTo>
                    <a:pt x="141" y="9"/>
                    <a:pt x="141" y="7"/>
                    <a:pt x="141" y="5"/>
                  </a:cubicBezTo>
                  <a:cubicBezTo>
                    <a:pt x="141" y="2"/>
                    <a:pt x="140" y="0"/>
                    <a:pt x="136" y="0"/>
                  </a:cubicBezTo>
                  <a:cubicBezTo>
                    <a:pt x="129" y="0"/>
                    <a:pt x="73" y="42"/>
                    <a:pt x="38" y="119"/>
                  </a:cubicBezTo>
                  <a:cubicBezTo>
                    <a:pt x="7" y="187"/>
                    <a:pt x="0" y="255"/>
                    <a:pt x="0" y="306"/>
                  </a:cubicBezTo>
                  <a:cubicBezTo>
                    <a:pt x="0" y="354"/>
                    <a:pt x="5" y="428"/>
                    <a:pt x="40" y="498"/>
                  </a:cubicBezTo>
                  <a:cubicBezTo>
                    <a:pt x="77" y="573"/>
                    <a:pt x="129" y="613"/>
                    <a:pt x="136" y="613"/>
                  </a:cubicBezTo>
                  <a:cubicBezTo>
                    <a:pt x="140" y="613"/>
                    <a:pt x="141" y="611"/>
                    <a:pt x="141" y="6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6" name=""/>
            <p:cNvSpPr/>
            <p:nvPr/>
          </p:nvSpPr>
          <p:spPr>
            <a:xfrm>
              <a:off x="751320" y="2883240"/>
              <a:ext cx="115560" cy="140040"/>
            </a:xfrm>
            <a:custGeom>
              <a:avLst/>
              <a:gdLst/>
              <a:ahLst/>
              <a:rect l="0" t="0" r="r" b="b"/>
              <a:pathLst>
                <a:path w="321" h="389">
                  <a:moveTo>
                    <a:pt x="47" y="346"/>
                  </a:moveTo>
                  <a:cubicBezTo>
                    <a:pt x="42" y="367"/>
                    <a:pt x="42" y="370"/>
                    <a:pt x="14" y="370"/>
                  </a:cubicBezTo>
                  <a:cubicBezTo>
                    <a:pt x="7" y="370"/>
                    <a:pt x="0" y="370"/>
                    <a:pt x="0" y="382"/>
                  </a:cubicBezTo>
                  <a:cubicBezTo>
                    <a:pt x="0" y="388"/>
                    <a:pt x="3" y="389"/>
                    <a:pt x="9" y="389"/>
                  </a:cubicBezTo>
                  <a:cubicBezTo>
                    <a:pt x="24" y="389"/>
                    <a:pt x="42" y="388"/>
                    <a:pt x="59" y="388"/>
                  </a:cubicBezTo>
                  <a:cubicBezTo>
                    <a:pt x="80" y="388"/>
                    <a:pt x="101" y="389"/>
                    <a:pt x="121" y="389"/>
                  </a:cubicBezTo>
                  <a:cubicBezTo>
                    <a:pt x="124" y="389"/>
                    <a:pt x="131" y="389"/>
                    <a:pt x="131" y="377"/>
                  </a:cubicBezTo>
                  <a:cubicBezTo>
                    <a:pt x="131" y="370"/>
                    <a:pt x="126" y="370"/>
                    <a:pt x="117" y="370"/>
                  </a:cubicBezTo>
                  <a:cubicBezTo>
                    <a:pt x="86" y="370"/>
                    <a:pt x="86" y="367"/>
                    <a:pt x="86" y="361"/>
                  </a:cubicBezTo>
                  <a:cubicBezTo>
                    <a:pt x="86" y="354"/>
                    <a:pt x="112" y="253"/>
                    <a:pt x="117" y="239"/>
                  </a:cubicBezTo>
                  <a:cubicBezTo>
                    <a:pt x="124" y="257"/>
                    <a:pt x="141" y="278"/>
                    <a:pt x="173" y="278"/>
                  </a:cubicBezTo>
                  <a:cubicBezTo>
                    <a:pt x="245" y="278"/>
                    <a:pt x="321" y="189"/>
                    <a:pt x="321" y="98"/>
                  </a:cubicBezTo>
                  <a:cubicBezTo>
                    <a:pt x="321" y="40"/>
                    <a:pt x="286" y="0"/>
                    <a:pt x="239" y="0"/>
                  </a:cubicBezTo>
                  <a:cubicBezTo>
                    <a:pt x="208" y="0"/>
                    <a:pt x="178" y="23"/>
                    <a:pt x="159" y="45"/>
                  </a:cubicBezTo>
                  <a:cubicBezTo>
                    <a:pt x="152" y="12"/>
                    <a:pt x="126" y="0"/>
                    <a:pt x="103" y="0"/>
                  </a:cubicBezTo>
                  <a:cubicBezTo>
                    <a:pt x="75" y="0"/>
                    <a:pt x="63" y="24"/>
                    <a:pt x="58" y="35"/>
                  </a:cubicBezTo>
                  <a:cubicBezTo>
                    <a:pt x="47" y="56"/>
                    <a:pt x="38" y="93"/>
                    <a:pt x="38" y="94"/>
                  </a:cubicBezTo>
                  <a:cubicBezTo>
                    <a:pt x="38" y="101"/>
                    <a:pt x="45" y="101"/>
                    <a:pt x="47" y="101"/>
                  </a:cubicBezTo>
                  <a:cubicBezTo>
                    <a:pt x="52" y="101"/>
                    <a:pt x="52" y="100"/>
                    <a:pt x="58" y="87"/>
                  </a:cubicBezTo>
                  <a:cubicBezTo>
                    <a:pt x="66" y="44"/>
                    <a:pt x="80" y="14"/>
                    <a:pt x="101" y="14"/>
                  </a:cubicBezTo>
                  <a:cubicBezTo>
                    <a:pt x="112" y="14"/>
                    <a:pt x="121" y="19"/>
                    <a:pt x="121" y="42"/>
                  </a:cubicBezTo>
                  <a:cubicBezTo>
                    <a:pt x="121" y="56"/>
                    <a:pt x="119" y="63"/>
                    <a:pt x="117" y="73"/>
                  </a:cubicBezTo>
                  <a:cubicBezTo>
                    <a:pt x="94" y="164"/>
                    <a:pt x="70" y="255"/>
                    <a:pt x="47" y="346"/>
                  </a:cubicBezTo>
                  <a:moveTo>
                    <a:pt x="155" y="80"/>
                  </a:moveTo>
                  <a:cubicBezTo>
                    <a:pt x="161" y="63"/>
                    <a:pt x="176" y="45"/>
                    <a:pt x="187" y="37"/>
                  </a:cubicBezTo>
                  <a:cubicBezTo>
                    <a:pt x="210" y="17"/>
                    <a:pt x="227" y="14"/>
                    <a:pt x="238" y="14"/>
                  </a:cubicBezTo>
                  <a:cubicBezTo>
                    <a:pt x="262" y="14"/>
                    <a:pt x="276" y="36"/>
                    <a:pt x="276" y="72"/>
                  </a:cubicBezTo>
                  <a:cubicBezTo>
                    <a:pt x="276" y="107"/>
                    <a:pt x="257" y="178"/>
                    <a:pt x="245" y="201"/>
                  </a:cubicBezTo>
                  <a:cubicBezTo>
                    <a:pt x="224" y="244"/>
                    <a:pt x="196" y="264"/>
                    <a:pt x="173" y="264"/>
                  </a:cubicBezTo>
                  <a:cubicBezTo>
                    <a:pt x="131" y="264"/>
                    <a:pt x="124" y="213"/>
                    <a:pt x="124" y="210"/>
                  </a:cubicBezTo>
                  <a:cubicBezTo>
                    <a:pt x="124" y="208"/>
                    <a:pt x="124" y="208"/>
                    <a:pt x="126" y="199"/>
                  </a:cubicBezTo>
                  <a:cubicBezTo>
                    <a:pt x="136" y="159"/>
                    <a:pt x="146" y="120"/>
                    <a:pt x="155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7" name=""/>
            <p:cNvSpPr/>
            <p:nvPr/>
          </p:nvSpPr>
          <p:spPr>
            <a:xfrm>
              <a:off x="876240" y="2909520"/>
              <a:ext cx="115560" cy="104400"/>
            </a:xfrm>
            <a:custGeom>
              <a:avLst/>
              <a:gdLst/>
              <a:ahLst/>
              <a:rect l="0" t="0" r="r" b="b"/>
              <a:pathLst>
                <a:path w="321" h="290">
                  <a:moveTo>
                    <a:pt x="190" y="30"/>
                  </a:moveTo>
                  <a:cubicBezTo>
                    <a:pt x="192" y="17"/>
                    <a:pt x="194" y="16"/>
                    <a:pt x="203" y="16"/>
                  </a:cubicBezTo>
                  <a:cubicBezTo>
                    <a:pt x="206" y="16"/>
                    <a:pt x="220" y="16"/>
                    <a:pt x="229" y="16"/>
                  </a:cubicBezTo>
                  <a:cubicBezTo>
                    <a:pt x="255" y="16"/>
                    <a:pt x="267" y="16"/>
                    <a:pt x="278" y="19"/>
                  </a:cubicBezTo>
                  <a:cubicBezTo>
                    <a:pt x="297" y="24"/>
                    <a:pt x="297" y="37"/>
                    <a:pt x="297" y="52"/>
                  </a:cubicBezTo>
                  <a:cubicBezTo>
                    <a:pt x="297" y="59"/>
                    <a:pt x="297" y="65"/>
                    <a:pt x="295" y="87"/>
                  </a:cubicBezTo>
                  <a:cubicBezTo>
                    <a:pt x="295" y="89"/>
                    <a:pt x="294" y="91"/>
                    <a:pt x="293" y="93"/>
                  </a:cubicBezTo>
                  <a:cubicBezTo>
                    <a:pt x="293" y="96"/>
                    <a:pt x="297" y="98"/>
                    <a:pt x="300" y="98"/>
                  </a:cubicBezTo>
                  <a:cubicBezTo>
                    <a:pt x="307" y="98"/>
                    <a:pt x="307" y="94"/>
                    <a:pt x="309" y="87"/>
                  </a:cubicBezTo>
                  <a:cubicBezTo>
                    <a:pt x="313" y="60"/>
                    <a:pt x="317" y="33"/>
                    <a:pt x="321" y="5"/>
                  </a:cubicBezTo>
                  <a:cubicBezTo>
                    <a:pt x="321" y="0"/>
                    <a:pt x="316" y="0"/>
                    <a:pt x="307" y="0"/>
                  </a:cubicBezTo>
                  <a:cubicBezTo>
                    <a:pt x="219" y="0"/>
                    <a:pt x="132" y="0"/>
                    <a:pt x="44" y="0"/>
                  </a:cubicBezTo>
                  <a:cubicBezTo>
                    <a:pt x="33" y="0"/>
                    <a:pt x="31" y="0"/>
                    <a:pt x="30" y="9"/>
                  </a:cubicBezTo>
                  <a:cubicBezTo>
                    <a:pt x="20" y="34"/>
                    <a:pt x="11" y="59"/>
                    <a:pt x="2" y="84"/>
                  </a:cubicBezTo>
                  <a:cubicBezTo>
                    <a:pt x="2" y="86"/>
                    <a:pt x="0" y="91"/>
                    <a:pt x="0" y="93"/>
                  </a:cubicBezTo>
                  <a:cubicBezTo>
                    <a:pt x="0" y="94"/>
                    <a:pt x="0" y="98"/>
                    <a:pt x="7" y="98"/>
                  </a:cubicBezTo>
                  <a:cubicBezTo>
                    <a:pt x="12" y="98"/>
                    <a:pt x="14" y="96"/>
                    <a:pt x="16" y="87"/>
                  </a:cubicBezTo>
                  <a:cubicBezTo>
                    <a:pt x="40" y="19"/>
                    <a:pt x="56" y="16"/>
                    <a:pt x="121" y="16"/>
                  </a:cubicBezTo>
                  <a:cubicBezTo>
                    <a:pt x="126" y="16"/>
                    <a:pt x="132" y="16"/>
                    <a:pt x="138" y="16"/>
                  </a:cubicBezTo>
                  <a:cubicBezTo>
                    <a:pt x="152" y="16"/>
                    <a:pt x="152" y="16"/>
                    <a:pt x="152" y="19"/>
                  </a:cubicBezTo>
                  <a:cubicBezTo>
                    <a:pt x="151" y="22"/>
                    <a:pt x="152" y="23"/>
                    <a:pt x="150" y="28"/>
                  </a:cubicBezTo>
                  <a:cubicBezTo>
                    <a:pt x="131" y="104"/>
                    <a:pt x="112" y="179"/>
                    <a:pt x="93" y="255"/>
                  </a:cubicBezTo>
                  <a:cubicBezTo>
                    <a:pt x="89" y="271"/>
                    <a:pt x="87" y="274"/>
                    <a:pt x="44" y="274"/>
                  </a:cubicBezTo>
                  <a:cubicBezTo>
                    <a:pt x="28" y="274"/>
                    <a:pt x="24" y="274"/>
                    <a:pt x="24" y="283"/>
                  </a:cubicBezTo>
                  <a:cubicBezTo>
                    <a:pt x="24" y="285"/>
                    <a:pt x="24" y="290"/>
                    <a:pt x="31" y="290"/>
                  </a:cubicBezTo>
                  <a:cubicBezTo>
                    <a:pt x="44" y="290"/>
                    <a:pt x="56" y="288"/>
                    <a:pt x="68" y="288"/>
                  </a:cubicBezTo>
                  <a:cubicBezTo>
                    <a:pt x="80" y="288"/>
                    <a:pt x="93" y="288"/>
                    <a:pt x="105" y="288"/>
                  </a:cubicBezTo>
                  <a:cubicBezTo>
                    <a:pt x="117" y="288"/>
                    <a:pt x="131" y="288"/>
                    <a:pt x="143" y="288"/>
                  </a:cubicBezTo>
                  <a:cubicBezTo>
                    <a:pt x="155" y="288"/>
                    <a:pt x="168" y="290"/>
                    <a:pt x="180" y="290"/>
                  </a:cubicBezTo>
                  <a:cubicBezTo>
                    <a:pt x="183" y="290"/>
                    <a:pt x="190" y="290"/>
                    <a:pt x="190" y="281"/>
                  </a:cubicBezTo>
                  <a:cubicBezTo>
                    <a:pt x="190" y="274"/>
                    <a:pt x="185" y="274"/>
                    <a:pt x="171" y="274"/>
                  </a:cubicBezTo>
                  <a:cubicBezTo>
                    <a:pt x="164" y="274"/>
                    <a:pt x="155" y="274"/>
                    <a:pt x="147" y="274"/>
                  </a:cubicBezTo>
                  <a:cubicBezTo>
                    <a:pt x="133" y="272"/>
                    <a:pt x="131" y="271"/>
                    <a:pt x="131" y="265"/>
                  </a:cubicBezTo>
                  <a:cubicBezTo>
                    <a:pt x="131" y="262"/>
                    <a:pt x="131" y="262"/>
                    <a:pt x="133" y="255"/>
                  </a:cubicBezTo>
                  <a:cubicBezTo>
                    <a:pt x="152" y="180"/>
                    <a:pt x="171" y="105"/>
                    <a:pt x="190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8" name=""/>
            <p:cNvSpPr/>
            <p:nvPr/>
          </p:nvSpPr>
          <p:spPr>
            <a:xfrm>
              <a:off x="1021680" y="28152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306"/>
                  </a:moveTo>
                  <a:cubicBezTo>
                    <a:pt x="141" y="258"/>
                    <a:pt x="134" y="185"/>
                    <a:pt x="101" y="115"/>
                  </a:cubicBezTo>
                  <a:cubicBezTo>
                    <a:pt x="65" y="40"/>
                    <a:pt x="12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9"/>
                    <a:pt x="10" y="19"/>
                  </a:cubicBezTo>
                  <a:cubicBezTo>
                    <a:pt x="72" y="80"/>
                    <a:pt x="107" y="178"/>
                    <a:pt x="107" y="306"/>
                  </a:cubicBezTo>
                  <a:cubicBezTo>
                    <a:pt x="107" y="410"/>
                    <a:pt x="84" y="519"/>
                    <a:pt x="7" y="597"/>
                  </a:cubicBezTo>
                  <a:cubicBezTo>
                    <a:pt x="0" y="604"/>
                    <a:pt x="0" y="604"/>
                    <a:pt x="0" y="608"/>
                  </a:cubicBezTo>
                  <a:cubicBezTo>
                    <a:pt x="0" y="611"/>
                    <a:pt x="2" y="613"/>
                    <a:pt x="5" y="613"/>
                  </a:cubicBezTo>
                  <a:cubicBezTo>
                    <a:pt x="12" y="613"/>
                    <a:pt x="66" y="571"/>
                    <a:pt x="103" y="494"/>
                  </a:cubicBezTo>
                  <a:cubicBezTo>
                    <a:pt x="134" y="426"/>
                    <a:pt x="141" y="358"/>
                    <a:pt x="141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79" name=""/>
            <p:cNvSpPr/>
            <p:nvPr/>
          </p:nvSpPr>
          <p:spPr>
            <a:xfrm>
              <a:off x="1168920" y="2899440"/>
              <a:ext cx="146520" cy="52200"/>
            </a:xfrm>
            <a:custGeom>
              <a:avLst/>
              <a:gdLst/>
              <a:ahLst/>
              <a:rect l="0" t="0" r="r" b="b"/>
              <a:pathLst>
                <a:path w="407" h="145">
                  <a:moveTo>
                    <a:pt x="386" y="24"/>
                  </a:moveTo>
                  <a:cubicBezTo>
                    <a:pt x="396" y="24"/>
                    <a:pt x="407" y="24"/>
                    <a:pt x="407" y="12"/>
                  </a:cubicBezTo>
                  <a:cubicBezTo>
                    <a:pt x="407" y="0"/>
                    <a:pt x="396" y="0"/>
                    <a:pt x="388" y="0"/>
                  </a:cubicBezTo>
                  <a:cubicBezTo>
                    <a:pt x="265" y="0"/>
                    <a:pt x="142" y="0"/>
                    <a:pt x="19" y="0"/>
                  </a:cubicBezTo>
                  <a:cubicBezTo>
                    <a:pt x="10" y="0"/>
                    <a:pt x="0" y="0"/>
                    <a:pt x="0" y="12"/>
                  </a:cubicBezTo>
                  <a:cubicBezTo>
                    <a:pt x="0" y="24"/>
                    <a:pt x="10" y="24"/>
                    <a:pt x="19" y="24"/>
                  </a:cubicBezTo>
                  <a:cubicBezTo>
                    <a:pt x="141" y="24"/>
                    <a:pt x="264" y="24"/>
                    <a:pt x="386" y="24"/>
                  </a:cubicBezTo>
                  <a:moveTo>
                    <a:pt x="388" y="145"/>
                  </a:moveTo>
                  <a:cubicBezTo>
                    <a:pt x="396" y="145"/>
                    <a:pt x="407" y="146"/>
                    <a:pt x="407" y="133"/>
                  </a:cubicBezTo>
                  <a:cubicBezTo>
                    <a:pt x="407" y="120"/>
                    <a:pt x="396" y="119"/>
                    <a:pt x="386" y="119"/>
                  </a:cubicBezTo>
                  <a:cubicBezTo>
                    <a:pt x="264" y="119"/>
                    <a:pt x="141" y="119"/>
                    <a:pt x="19" y="119"/>
                  </a:cubicBezTo>
                  <a:cubicBezTo>
                    <a:pt x="10" y="119"/>
                    <a:pt x="0" y="120"/>
                    <a:pt x="0" y="133"/>
                  </a:cubicBezTo>
                  <a:cubicBezTo>
                    <a:pt x="0" y="146"/>
                    <a:pt x="10" y="145"/>
                    <a:pt x="19" y="145"/>
                  </a:cubicBezTo>
                  <a:cubicBezTo>
                    <a:pt x="142" y="145"/>
                    <a:pt x="265" y="145"/>
                    <a:pt x="388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0" name=""/>
            <p:cNvSpPr/>
            <p:nvPr/>
          </p:nvSpPr>
          <p:spPr>
            <a:xfrm>
              <a:off x="1401480" y="2771280"/>
              <a:ext cx="294120" cy="308520"/>
            </a:xfrm>
            <a:custGeom>
              <a:avLst/>
              <a:gdLst/>
              <a:ahLst/>
              <a:rect l="0" t="0" r="r" b="b"/>
              <a:pathLst>
                <a:path w="817" h="857">
                  <a:moveTo>
                    <a:pt x="744" y="857"/>
                  </a:moveTo>
                  <a:cubicBezTo>
                    <a:pt x="768" y="792"/>
                    <a:pt x="793" y="727"/>
                    <a:pt x="817" y="662"/>
                  </a:cubicBezTo>
                  <a:cubicBezTo>
                    <a:pt x="812" y="662"/>
                    <a:pt x="807" y="662"/>
                    <a:pt x="802" y="662"/>
                  </a:cubicBezTo>
                  <a:cubicBezTo>
                    <a:pt x="779" y="725"/>
                    <a:pt x="713" y="766"/>
                    <a:pt x="643" y="786"/>
                  </a:cubicBezTo>
                  <a:cubicBezTo>
                    <a:pt x="630" y="789"/>
                    <a:pt x="569" y="805"/>
                    <a:pt x="452" y="805"/>
                  </a:cubicBezTo>
                  <a:cubicBezTo>
                    <a:pt x="329" y="805"/>
                    <a:pt x="206" y="805"/>
                    <a:pt x="82" y="805"/>
                  </a:cubicBezTo>
                  <a:cubicBezTo>
                    <a:pt x="186" y="683"/>
                    <a:pt x="291" y="560"/>
                    <a:pt x="395" y="438"/>
                  </a:cubicBezTo>
                  <a:cubicBezTo>
                    <a:pt x="398" y="433"/>
                    <a:pt x="400" y="431"/>
                    <a:pt x="400" y="428"/>
                  </a:cubicBezTo>
                  <a:cubicBezTo>
                    <a:pt x="398" y="425"/>
                    <a:pt x="400" y="426"/>
                    <a:pt x="395" y="419"/>
                  </a:cubicBezTo>
                  <a:cubicBezTo>
                    <a:pt x="300" y="289"/>
                    <a:pt x="205" y="158"/>
                    <a:pt x="110" y="28"/>
                  </a:cubicBezTo>
                  <a:cubicBezTo>
                    <a:pt x="222" y="28"/>
                    <a:pt x="334" y="28"/>
                    <a:pt x="445" y="28"/>
                  </a:cubicBezTo>
                  <a:cubicBezTo>
                    <a:pt x="527" y="28"/>
                    <a:pt x="583" y="37"/>
                    <a:pt x="589" y="38"/>
                  </a:cubicBezTo>
                  <a:cubicBezTo>
                    <a:pt x="622" y="44"/>
                    <a:pt x="676" y="54"/>
                    <a:pt x="725" y="84"/>
                  </a:cubicBezTo>
                  <a:cubicBezTo>
                    <a:pt x="739" y="94"/>
                    <a:pt x="781" y="122"/>
                    <a:pt x="802" y="171"/>
                  </a:cubicBezTo>
                  <a:cubicBezTo>
                    <a:pt x="807" y="171"/>
                    <a:pt x="812" y="171"/>
                    <a:pt x="817" y="171"/>
                  </a:cubicBezTo>
                  <a:cubicBezTo>
                    <a:pt x="793" y="114"/>
                    <a:pt x="768" y="57"/>
                    <a:pt x="744" y="0"/>
                  </a:cubicBezTo>
                  <a:cubicBezTo>
                    <a:pt x="502" y="0"/>
                    <a:pt x="260" y="0"/>
                    <a:pt x="17" y="0"/>
                  </a:cubicBezTo>
                  <a:cubicBezTo>
                    <a:pt x="3" y="0"/>
                    <a:pt x="3" y="0"/>
                    <a:pt x="2" y="3"/>
                  </a:cubicBezTo>
                  <a:cubicBezTo>
                    <a:pt x="0" y="5"/>
                    <a:pt x="0" y="17"/>
                    <a:pt x="0" y="24"/>
                  </a:cubicBezTo>
                  <a:cubicBezTo>
                    <a:pt x="108" y="172"/>
                    <a:pt x="217" y="320"/>
                    <a:pt x="325" y="468"/>
                  </a:cubicBezTo>
                  <a:cubicBezTo>
                    <a:pt x="219" y="592"/>
                    <a:pt x="113" y="716"/>
                    <a:pt x="7" y="840"/>
                  </a:cubicBezTo>
                  <a:cubicBezTo>
                    <a:pt x="2" y="847"/>
                    <a:pt x="3" y="847"/>
                    <a:pt x="2" y="850"/>
                  </a:cubicBezTo>
                  <a:cubicBezTo>
                    <a:pt x="2" y="857"/>
                    <a:pt x="7" y="857"/>
                    <a:pt x="17" y="857"/>
                  </a:cubicBezTo>
                  <a:cubicBezTo>
                    <a:pt x="260" y="857"/>
                    <a:pt x="502" y="857"/>
                    <a:pt x="744" y="8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1" name=""/>
            <p:cNvSpPr/>
            <p:nvPr/>
          </p:nvSpPr>
          <p:spPr>
            <a:xfrm>
              <a:off x="1501560" y="3166560"/>
              <a:ext cx="95040" cy="69840"/>
            </a:xfrm>
            <a:custGeom>
              <a:avLst/>
              <a:gdLst/>
              <a:ahLst/>
              <a:rect l="0" t="0" r="r" b="b"/>
              <a:pathLst>
                <a:path w="264" h="194">
                  <a:moveTo>
                    <a:pt x="33" y="162"/>
                  </a:moveTo>
                  <a:cubicBezTo>
                    <a:pt x="31" y="168"/>
                    <a:pt x="28" y="178"/>
                    <a:pt x="28" y="180"/>
                  </a:cubicBezTo>
                  <a:cubicBezTo>
                    <a:pt x="28" y="189"/>
                    <a:pt x="37" y="194"/>
                    <a:pt x="44" y="194"/>
                  </a:cubicBezTo>
                  <a:cubicBezTo>
                    <a:pt x="51" y="194"/>
                    <a:pt x="58" y="187"/>
                    <a:pt x="59" y="183"/>
                  </a:cubicBezTo>
                  <a:cubicBezTo>
                    <a:pt x="61" y="180"/>
                    <a:pt x="65" y="166"/>
                    <a:pt x="68" y="157"/>
                  </a:cubicBezTo>
                  <a:cubicBezTo>
                    <a:pt x="70" y="148"/>
                    <a:pt x="75" y="129"/>
                    <a:pt x="77" y="119"/>
                  </a:cubicBezTo>
                  <a:cubicBezTo>
                    <a:pt x="79" y="108"/>
                    <a:pt x="82" y="100"/>
                    <a:pt x="84" y="89"/>
                  </a:cubicBezTo>
                  <a:cubicBezTo>
                    <a:pt x="89" y="72"/>
                    <a:pt x="89" y="68"/>
                    <a:pt x="103" y="51"/>
                  </a:cubicBezTo>
                  <a:cubicBezTo>
                    <a:pt x="114" y="33"/>
                    <a:pt x="134" y="12"/>
                    <a:pt x="166" y="12"/>
                  </a:cubicBezTo>
                  <a:cubicBezTo>
                    <a:pt x="192" y="12"/>
                    <a:pt x="192" y="33"/>
                    <a:pt x="192" y="42"/>
                  </a:cubicBezTo>
                  <a:cubicBezTo>
                    <a:pt x="192" y="68"/>
                    <a:pt x="173" y="115"/>
                    <a:pt x="166" y="133"/>
                  </a:cubicBezTo>
                  <a:cubicBezTo>
                    <a:pt x="162" y="145"/>
                    <a:pt x="161" y="148"/>
                    <a:pt x="161" y="155"/>
                  </a:cubicBezTo>
                  <a:cubicBezTo>
                    <a:pt x="161" y="178"/>
                    <a:pt x="180" y="194"/>
                    <a:pt x="201" y="194"/>
                  </a:cubicBezTo>
                  <a:cubicBezTo>
                    <a:pt x="245" y="194"/>
                    <a:pt x="264" y="134"/>
                    <a:pt x="264" y="127"/>
                  </a:cubicBezTo>
                  <a:cubicBezTo>
                    <a:pt x="264" y="122"/>
                    <a:pt x="259" y="124"/>
                    <a:pt x="257" y="122"/>
                  </a:cubicBezTo>
                  <a:cubicBezTo>
                    <a:pt x="250" y="122"/>
                    <a:pt x="250" y="124"/>
                    <a:pt x="248" y="129"/>
                  </a:cubicBezTo>
                  <a:cubicBezTo>
                    <a:pt x="238" y="164"/>
                    <a:pt x="220" y="182"/>
                    <a:pt x="203" y="182"/>
                  </a:cubicBezTo>
                  <a:cubicBezTo>
                    <a:pt x="194" y="182"/>
                    <a:pt x="192" y="175"/>
                    <a:pt x="192" y="166"/>
                  </a:cubicBezTo>
                  <a:cubicBezTo>
                    <a:pt x="192" y="155"/>
                    <a:pt x="194" y="150"/>
                    <a:pt x="201" y="131"/>
                  </a:cubicBezTo>
                  <a:cubicBezTo>
                    <a:pt x="206" y="119"/>
                    <a:pt x="224" y="72"/>
                    <a:pt x="224" y="49"/>
                  </a:cubicBezTo>
                  <a:cubicBezTo>
                    <a:pt x="224" y="7"/>
                    <a:pt x="190" y="0"/>
                    <a:pt x="168" y="0"/>
                  </a:cubicBezTo>
                  <a:cubicBezTo>
                    <a:pt x="133" y="0"/>
                    <a:pt x="108" y="21"/>
                    <a:pt x="96" y="38"/>
                  </a:cubicBezTo>
                  <a:cubicBezTo>
                    <a:pt x="93" y="9"/>
                    <a:pt x="68" y="0"/>
                    <a:pt x="51" y="0"/>
                  </a:cubicBezTo>
                  <a:cubicBezTo>
                    <a:pt x="31" y="0"/>
                    <a:pt x="21" y="12"/>
                    <a:pt x="16" y="23"/>
                  </a:cubicBezTo>
                  <a:cubicBezTo>
                    <a:pt x="7" y="38"/>
                    <a:pt x="0" y="63"/>
                    <a:pt x="0" y="65"/>
                  </a:cubicBezTo>
                  <a:cubicBezTo>
                    <a:pt x="0" y="70"/>
                    <a:pt x="5" y="68"/>
                    <a:pt x="7" y="70"/>
                  </a:cubicBezTo>
                  <a:cubicBezTo>
                    <a:pt x="14" y="70"/>
                    <a:pt x="14" y="70"/>
                    <a:pt x="17" y="58"/>
                  </a:cubicBezTo>
                  <a:cubicBezTo>
                    <a:pt x="24" y="33"/>
                    <a:pt x="31" y="12"/>
                    <a:pt x="49" y="12"/>
                  </a:cubicBezTo>
                  <a:cubicBezTo>
                    <a:pt x="59" y="12"/>
                    <a:pt x="63" y="21"/>
                    <a:pt x="63" y="33"/>
                  </a:cubicBezTo>
                  <a:cubicBezTo>
                    <a:pt x="63" y="40"/>
                    <a:pt x="59" y="56"/>
                    <a:pt x="56" y="68"/>
                  </a:cubicBezTo>
                  <a:cubicBezTo>
                    <a:pt x="52" y="80"/>
                    <a:pt x="49" y="98"/>
                    <a:pt x="47" y="107"/>
                  </a:cubicBezTo>
                  <a:cubicBezTo>
                    <a:pt x="42" y="125"/>
                    <a:pt x="38" y="144"/>
                    <a:pt x="33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2" name=""/>
            <p:cNvSpPr/>
            <p:nvPr/>
          </p:nvSpPr>
          <p:spPr>
            <a:xfrm>
              <a:off x="1754280" y="2883240"/>
              <a:ext cx="86040" cy="100080"/>
            </a:xfrm>
            <a:custGeom>
              <a:avLst/>
              <a:gdLst/>
              <a:ahLst/>
              <a:rect l="0" t="0" r="r" b="b"/>
              <a:pathLst>
                <a:path w="239" h="278">
                  <a:moveTo>
                    <a:pt x="218" y="38"/>
                  </a:moveTo>
                  <a:cubicBezTo>
                    <a:pt x="208" y="38"/>
                    <a:pt x="199" y="38"/>
                    <a:pt x="192" y="47"/>
                  </a:cubicBezTo>
                  <a:cubicBezTo>
                    <a:pt x="182" y="56"/>
                    <a:pt x="180" y="66"/>
                    <a:pt x="180" y="70"/>
                  </a:cubicBezTo>
                  <a:cubicBezTo>
                    <a:pt x="180" y="86"/>
                    <a:pt x="192" y="93"/>
                    <a:pt x="203" y="93"/>
                  </a:cubicBezTo>
                  <a:cubicBezTo>
                    <a:pt x="220" y="93"/>
                    <a:pt x="238" y="77"/>
                    <a:pt x="238" y="52"/>
                  </a:cubicBezTo>
                  <a:cubicBezTo>
                    <a:pt x="238" y="23"/>
                    <a:pt x="208" y="0"/>
                    <a:pt x="164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29"/>
                    <a:pt x="37" y="278"/>
                    <a:pt x="100" y="278"/>
                  </a:cubicBezTo>
                  <a:cubicBezTo>
                    <a:pt x="187" y="278"/>
                    <a:pt x="239" y="213"/>
                    <a:pt x="239" y="206"/>
                  </a:cubicBezTo>
                  <a:cubicBezTo>
                    <a:pt x="239" y="203"/>
                    <a:pt x="236" y="197"/>
                    <a:pt x="232" y="197"/>
                  </a:cubicBezTo>
                  <a:cubicBezTo>
                    <a:pt x="229" y="197"/>
                    <a:pt x="227" y="199"/>
                    <a:pt x="224" y="204"/>
                  </a:cubicBezTo>
                  <a:cubicBezTo>
                    <a:pt x="175" y="264"/>
                    <a:pt x="108" y="264"/>
                    <a:pt x="101" y="264"/>
                  </a:cubicBezTo>
                  <a:cubicBezTo>
                    <a:pt x="63" y="264"/>
                    <a:pt x="45" y="234"/>
                    <a:pt x="45" y="197"/>
                  </a:cubicBezTo>
                  <a:cubicBezTo>
                    <a:pt x="45" y="173"/>
                    <a:pt x="58" y="113"/>
                    <a:pt x="79" y="75"/>
                  </a:cubicBezTo>
                  <a:cubicBezTo>
                    <a:pt x="98" y="40"/>
                    <a:pt x="131" y="14"/>
                    <a:pt x="166" y="14"/>
                  </a:cubicBezTo>
                  <a:cubicBezTo>
                    <a:pt x="187" y="14"/>
                    <a:pt x="210" y="21"/>
                    <a:pt x="218" y="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3" name=""/>
            <p:cNvSpPr/>
            <p:nvPr/>
          </p:nvSpPr>
          <p:spPr>
            <a:xfrm>
              <a:off x="1847880" y="2945160"/>
              <a:ext cx="95040" cy="69840"/>
            </a:xfrm>
            <a:custGeom>
              <a:avLst/>
              <a:gdLst/>
              <a:ahLst/>
              <a:rect l="0" t="0" r="r" b="b"/>
              <a:pathLst>
                <a:path w="264" h="194">
                  <a:moveTo>
                    <a:pt x="33" y="162"/>
                  </a:moveTo>
                  <a:cubicBezTo>
                    <a:pt x="31" y="169"/>
                    <a:pt x="28" y="180"/>
                    <a:pt x="28" y="182"/>
                  </a:cubicBezTo>
                  <a:cubicBezTo>
                    <a:pt x="28" y="190"/>
                    <a:pt x="37" y="194"/>
                    <a:pt x="44" y="194"/>
                  </a:cubicBezTo>
                  <a:cubicBezTo>
                    <a:pt x="51" y="194"/>
                    <a:pt x="57" y="189"/>
                    <a:pt x="59" y="185"/>
                  </a:cubicBezTo>
                  <a:cubicBezTo>
                    <a:pt x="62" y="182"/>
                    <a:pt x="66" y="168"/>
                    <a:pt x="68" y="159"/>
                  </a:cubicBezTo>
                  <a:cubicBezTo>
                    <a:pt x="70" y="150"/>
                    <a:pt x="75" y="131"/>
                    <a:pt x="77" y="120"/>
                  </a:cubicBezTo>
                  <a:cubicBezTo>
                    <a:pt x="80" y="110"/>
                    <a:pt x="82" y="101"/>
                    <a:pt x="84" y="91"/>
                  </a:cubicBezTo>
                  <a:cubicBezTo>
                    <a:pt x="89" y="73"/>
                    <a:pt x="91" y="70"/>
                    <a:pt x="103" y="52"/>
                  </a:cubicBezTo>
                  <a:cubicBezTo>
                    <a:pt x="115" y="35"/>
                    <a:pt x="134" y="12"/>
                    <a:pt x="168" y="12"/>
                  </a:cubicBezTo>
                  <a:cubicBezTo>
                    <a:pt x="192" y="12"/>
                    <a:pt x="192" y="35"/>
                    <a:pt x="192" y="44"/>
                  </a:cubicBezTo>
                  <a:cubicBezTo>
                    <a:pt x="192" y="68"/>
                    <a:pt x="175" y="117"/>
                    <a:pt x="168" y="134"/>
                  </a:cubicBezTo>
                  <a:cubicBezTo>
                    <a:pt x="162" y="147"/>
                    <a:pt x="161" y="150"/>
                    <a:pt x="161" y="157"/>
                  </a:cubicBezTo>
                  <a:cubicBezTo>
                    <a:pt x="161" y="180"/>
                    <a:pt x="180" y="194"/>
                    <a:pt x="201" y="194"/>
                  </a:cubicBezTo>
                  <a:cubicBezTo>
                    <a:pt x="245" y="194"/>
                    <a:pt x="264" y="134"/>
                    <a:pt x="264" y="129"/>
                  </a:cubicBezTo>
                  <a:cubicBezTo>
                    <a:pt x="264" y="124"/>
                    <a:pt x="258" y="124"/>
                    <a:pt x="257" y="124"/>
                  </a:cubicBezTo>
                  <a:cubicBezTo>
                    <a:pt x="250" y="124"/>
                    <a:pt x="250" y="126"/>
                    <a:pt x="248" y="131"/>
                  </a:cubicBezTo>
                  <a:cubicBezTo>
                    <a:pt x="238" y="164"/>
                    <a:pt x="220" y="182"/>
                    <a:pt x="203" y="182"/>
                  </a:cubicBezTo>
                  <a:cubicBezTo>
                    <a:pt x="194" y="182"/>
                    <a:pt x="192" y="176"/>
                    <a:pt x="192" y="168"/>
                  </a:cubicBezTo>
                  <a:cubicBezTo>
                    <a:pt x="192" y="157"/>
                    <a:pt x="194" y="152"/>
                    <a:pt x="203" y="133"/>
                  </a:cubicBezTo>
                  <a:cubicBezTo>
                    <a:pt x="208" y="119"/>
                    <a:pt x="225" y="73"/>
                    <a:pt x="225" y="51"/>
                  </a:cubicBezTo>
                  <a:cubicBezTo>
                    <a:pt x="225" y="9"/>
                    <a:pt x="192" y="0"/>
                    <a:pt x="169" y="0"/>
                  </a:cubicBezTo>
                  <a:cubicBezTo>
                    <a:pt x="133" y="0"/>
                    <a:pt x="108" y="23"/>
                    <a:pt x="96" y="40"/>
                  </a:cubicBezTo>
                  <a:cubicBezTo>
                    <a:pt x="93" y="10"/>
                    <a:pt x="68" y="0"/>
                    <a:pt x="51" y="0"/>
                  </a:cubicBezTo>
                  <a:cubicBezTo>
                    <a:pt x="31" y="0"/>
                    <a:pt x="23" y="14"/>
                    <a:pt x="16" y="24"/>
                  </a:cubicBezTo>
                  <a:cubicBezTo>
                    <a:pt x="7" y="40"/>
                    <a:pt x="0" y="65"/>
                    <a:pt x="0" y="66"/>
                  </a:cubicBezTo>
                  <a:cubicBezTo>
                    <a:pt x="0" y="72"/>
                    <a:pt x="7" y="72"/>
                    <a:pt x="9" y="72"/>
                  </a:cubicBezTo>
                  <a:cubicBezTo>
                    <a:pt x="14" y="72"/>
                    <a:pt x="14" y="72"/>
                    <a:pt x="17" y="59"/>
                  </a:cubicBezTo>
                  <a:cubicBezTo>
                    <a:pt x="24" y="33"/>
                    <a:pt x="31" y="12"/>
                    <a:pt x="49" y="12"/>
                  </a:cubicBezTo>
                  <a:cubicBezTo>
                    <a:pt x="59" y="12"/>
                    <a:pt x="63" y="23"/>
                    <a:pt x="63" y="33"/>
                  </a:cubicBezTo>
                  <a:cubicBezTo>
                    <a:pt x="63" y="42"/>
                    <a:pt x="59" y="58"/>
                    <a:pt x="56" y="70"/>
                  </a:cubicBezTo>
                  <a:cubicBezTo>
                    <a:pt x="52" y="81"/>
                    <a:pt x="49" y="100"/>
                    <a:pt x="47" y="108"/>
                  </a:cubicBezTo>
                  <a:cubicBezTo>
                    <a:pt x="42" y="126"/>
                    <a:pt x="38" y="144"/>
                    <a:pt x="33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4" name=""/>
            <p:cNvSpPr/>
            <p:nvPr/>
          </p:nvSpPr>
          <p:spPr>
            <a:xfrm>
              <a:off x="2019960" y="28152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608"/>
                  </a:moveTo>
                  <a:cubicBezTo>
                    <a:pt x="141" y="604"/>
                    <a:pt x="141" y="604"/>
                    <a:pt x="131" y="594"/>
                  </a:cubicBezTo>
                  <a:cubicBezTo>
                    <a:pt x="54" y="517"/>
                    <a:pt x="35" y="400"/>
                    <a:pt x="35" y="306"/>
                  </a:cubicBezTo>
                  <a:cubicBezTo>
                    <a:pt x="35" y="199"/>
                    <a:pt x="58" y="93"/>
                    <a:pt x="133" y="16"/>
                  </a:cubicBezTo>
                  <a:cubicBezTo>
                    <a:pt x="141" y="9"/>
                    <a:pt x="141" y="7"/>
                    <a:pt x="141" y="5"/>
                  </a:cubicBezTo>
                  <a:cubicBezTo>
                    <a:pt x="141" y="2"/>
                    <a:pt x="140" y="0"/>
                    <a:pt x="136" y="0"/>
                  </a:cubicBezTo>
                  <a:cubicBezTo>
                    <a:pt x="129" y="0"/>
                    <a:pt x="73" y="42"/>
                    <a:pt x="38" y="119"/>
                  </a:cubicBezTo>
                  <a:cubicBezTo>
                    <a:pt x="7" y="187"/>
                    <a:pt x="0" y="255"/>
                    <a:pt x="0" y="306"/>
                  </a:cubicBezTo>
                  <a:cubicBezTo>
                    <a:pt x="0" y="354"/>
                    <a:pt x="5" y="428"/>
                    <a:pt x="40" y="498"/>
                  </a:cubicBezTo>
                  <a:cubicBezTo>
                    <a:pt x="77" y="573"/>
                    <a:pt x="129" y="613"/>
                    <a:pt x="136" y="613"/>
                  </a:cubicBezTo>
                  <a:cubicBezTo>
                    <a:pt x="140" y="613"/>
                    <a:pt x="141" y="611"/>
                    <a:pt x="141" y="6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5" name=""/>
            <p:cNvSpPr/>
            <p:nvPr/>
          </p:nvSpPr>
          <p:spPr>
            <a:xfrm>
              <a:off x="2076840" y="2883240"/>
              <a:ext cx="115560" cy="140040"/>
            </a:xfrm>
            <a:custGeom>
              <a:avLst/>
              <a:gdLst/>
              <a:ahLst/>
              <a:rect l="0" t="0" r="r" b="b"/>
              <a:pathLst>
                <a:path w="321" h="389">
                  <a:moveTo>
                    <a:pt x="47" y="346"/>
                  </a:moveTo>
                  <a:cubicBezTo>
                    <a:pt x="42" y="367"/>
                    <a:pt x="42" y="370"/>
                    <a:pt x="14" y="370"/>
                  </a:cubicBezTo>
                  <a:cubicBezTo>
                    <a:pt x="7" y="370"/>
                    <a:pt x="0" y="370"/>
                    <a:pt x="0" y="382"/>
                  </a:cubicBezTo>
                  <a:cubicBezTo>
                    <a:pt x="0" y="388"/>
                    <a:pt x="3" y="389"/>
                    <a:pt x="9" y="389"/>
                  </a:cubicBezTo>
                  <a:cubicBezTo>
                    <a:pt x="24" y="389"/>
                    <a:pt x="42" y="388"/>
                    <a:pt x="59" y="388"/>
                  </a:cubicBezTo>
                  <a:cubicBezTo>
                    <a:pt x="80" y="388"/>
                    <a:pt x="101" y="389"/>
                    <a:pt x="121" y="389"/>
                  </a:cubicBezTo>
                  <a:cubicBezTo>
                    <a:pt x="124" y="389"/>
                    <a:pt x="131" y="389"/>
                    <a:pt x="131" y="377"/>
                  </a:cubicBezTo>
                  <a:cubicBezTo>
                    <a:pt x="131" y="370"/>
                    <a:pt x="126" y="370"/>
                    <a:pt x="117" y="370"/>
                  </a:cubicBezTo>
                  <a:cubicBezTo>
                    <a:pt x="86" y="370"/>
                    <a:pt x="86" y="367"/>
                    <a:pt x="86" y="361"/>
                  </a:cubicBezTo>
                  <a:cubicBezTo>
                    <a:pt x="86" y="354"/>
                    <a:pt x="112" y="253"/>
                    <a:pt x="117" y="239"/>
                  </a:cubicBezTo>
                  <a:cubicBezTo>
                    <a:pt x="124" y="257"/>
                    <a:pt x="141" y="278"/>
                    <a:pt x="173" y="278"/>
                  </a:cubicBezTo>
                  <a:cubicBezTo>
                    <a:pt x="245" y="278"/>
                    <a:pt x="321" y="189"/>
                    <a:pt x="321" y="98"/>
                  </a:cubicBezTo>
                  <a:cubicBezTo>
                    <a:pt x="321" y="40"/>
                    <a:pt x="286" y="0"/>
                    <a:pt x="239" y="0"/>
                  </a:cubicBezTo>
                  <a:cubicBezTo>
                    <a:pt x="208" y="0"/>
                    <a:pt x="178" y="23"/>
                    <a:pt x="159" y="45"/>
                  </a:cubicBezTo>
                  <a:cubicBezTo>
                    <a:pt x="152" y="12"/>
                    <a:pt x="126" y="0"/>
                    <a:pt x="103" y="0"/>
                  </a:cubicBezTo>
                  <a:cubicBezTo>
                    <a:pt x="75" y="0"/>
                    <a:pt x="63" y="24"/>
                    <a:pt x="58" y="35"/>
                  </a:cubicBezTo>
                  <a:cubicBezTo>
                    <a:pt x="47" y="56"/>
                    <a:pt x="38" y="93"/>
                    <a:pt x="38" y="94"/>
                  </a:cubicBezTo>
                  <a:cubicBezTo>
                    <a:pt x="38" y="101"/>
                    <a:pt x="45" y="101"/>
                    <a:pt x="47" y="101"/>
                  </a:cubicBezTo>
                  <a:cubicBezTo>
                    <a:pt x="52" y="101"/>
                    <a:pt x="52" y="100"/>
                    <a:pt x="56" y="87"/>
                  </a:cubicBezTo>
                  <a:cubicBezTo>
                    <a:pt x="66" y="44"/>
                    <a:pt x="79" y="14"/>
                    <a:pt x="101" y="14"/>
                  </a:cubicBezTo>
                  <a:cubicBezTo>
                    <a:pt x="112" y="14"/>
                    <a:pt x="121" y="19"/>
                    <a:pt x="121" y="42"/>
                  </a:cubicBezTo>
                  <a:cubicBezTo>
                    <a:pt x="121" y="56"/>
                    <a:pt x="119" y="63"/>
                    <a:pt x="117" y="73"/>
                  </a:cubicBezTo>
                  <a:cubicBezTo>
                    <a:pt x="94" y="164"/>
                    <a:pt x="70" y="255"/>
                    <a:pt x="47" y="346"/>
                  </a:cubicBezTo>
                  <a:moveTo>
                    <a:pt x="155" y="80"/>
                  </a:moveTo>
                  <a:cubicBezTo>
                    <a:pt x="161" y="63"/>
                    <a:pt x="176" y="45"/>
                    <a:pt x="187" y="37"/>
                  </a:cubicBezTo>
                  <a:cubicBezTo>
                    <a:pt x="210" y="17"/>
                    <a:pt x="227" y="14"/>
                    <a:pt x="238" y="14"/>
                  </a:cubicBezTo>
                  <a:cubicBezTo>
                    <a:pt x="262" y="14"/>
                    <a:pt x="276" y="36"/>
                    <a:pt x="276" y="72"/>
                  </a:cubicBezTo>
                  <a:cubicBezTo>
                    <a:pt x="276" y="107"/>
                    <a:pt x="257" y="178"/>
                    <a:pt x="245" y="201"/>
                  </a:cubicBezTo>
                  <a:cubicBezTo>
                    <a:pt x="224" y="244"/>
                    <a:pt x="196" y="264"/>
                    <a:pt x="173" y="264"/>
                  </a:cubicBezTo>
                  <a:cubicBezTo>
                    <a:pt x="131" y="264"/>
                    <a:pt x="124" y="213"/>
                    <a:pt x="124" y="210"/>
                  </a:cubicBezTo>
                  <a:cubicBezTo>
                    <a:pt x="124" y="208"/>
                    <a:pt x="124" y="208"/>
                    <a:pt x="126" y="199"/>
                  </a:cubicBezTo>
                  <a:cubicBezTo>
                    <a:pt x="136" y="159"/>
                    <a:pt x="146" y="120"/>
                    <a:pt x="155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6" name=""/>
            <p:cNvSpPr/>
            <p:nvPr/>
          </p:nvSpPr>
          <p:spPr>
            <a:xfrm>
              <a:off x="2201760" y="2909520"/>
              <a:ext cx="115200" cy="104400"/>
            </a:xfrm>
            <a:custGeom>
              <a:avLst/>
              <a:gdLst/>
              <a:ahLst/>
              <a:rect l="0" t="0" r="r" b="b"/>
              <a:pathLst>
                <a:path w="320" h="290">
                  <a:moveTo>
                    <a:pt x="190" y="30"/>
                  </a:moveTo>
                  <a:cubicBezTo>
                    <a:pt x="192" y="17"/>
                    <a:pt x="194" y="16"/>
                    <a:pt x="203" y="16"/>
                  </a:cubicBezTo>
                  <a:cubicBezTo>
                    <a:pt x="206" y="16"/>
                    <a:pt x="220" y="16"/>
                    <a:pt x="229" y="16"/>
                  </a:cubicBezTo>
                  <a:cubicBezTo>
                    <a:pt x="255" y="16"/>
                    <a:pt x="267" y="16"/>
                    <a:pt x="278" y="19"/>
                  </a:cubicBezTo>
                  <a:cubicBezTo>
                    <a:pt x="297" y="24"/>
                    <a:pt x="297" y="37"/>
                    <a:pt x="297" y="52"/>
                  </a:cubicBezTo>
                  <a:cubicBezTo>
                    <a:pt x="297" y="59"/>
                    <a:pt x="297" y="65"/>
                    <a:pt x="293" y="87"/>
                  </a:cubicBezTo>
                  <a:cubicBezTo>
                    <a:pt x="293" y="89"/>
                    <a:pt x="293" y="91"/>
                    <a:pt x="293" y="93"/>
                  </a:cubicBezTo>
                  <a:cubicBezTo>
                    <a:pt x="293" y="96"/>
                    <a:pt x="297" y="98"/>
                    <a:pt x="300" y="98"/>
                  </a:cubicBezTo>
                  <a:cubicBezTo>
                    <a:pt x="307" y="98"/>
                    <a:pt x="307" y="94"/>
                    <a:pt x="309" y="87"/>
                  </a:cubicBezTo>
                  <a:cubicBezTo>
                    <a:pt x="313" y="60"/>
                    <a:pt x="316" y="33"/>
                    <a:pt x="320" y="5"/>
                  </a:cubicBezTo>
                  <a:cubicBezTo>
                    <a:pt x="320" y="0"/>
                    <a:pt x="316" y="0"/>
                    <a:pt x="307" y="0"/>
                  </a:cubicBezTo>
                  <a:cubicBezTo>
                    <a:pt x="219" y="0"/>
                    <a:pt x="132" y="0"/>
                    <a:pt x="44" y="0"/>
                  </a:cubicBezTo>
                  <a:cubicBezTo>
                    <a:pt x="33" y="0"/>
                    <a:pt x="31" y="0"/>
                    <a:pt x="28" y="9"/>
                  </a:cubicBezTo>
                  <a:cubicBezTo>
                    <a:pt x="19" y="34"/>
                    <a:pt x="10" y="59"/>
                    <a:pt x="2" y="84"/>
                  </a:cubicBezTo>
                  <a:cubicBezTo>
                    <a:pt x="2" y="86"/>
                    <a:pt x="0" y="91"/>
                    <a:pt x="0" y="93"/>
                  </a:cubicBezTo>
                  <a:cubicBezTo>
                    <a:pt x="0" y="94"/>
                    <a:pt x="0" y="98"/>
                    <a:pt x="7" y="98"/>
                  </a:cubicBezTo>
                  <a:cubicBezTo>
                    <a:pt x="12" y="98"/>
                    <a:pt x="14" y="96"/>
                    <a:pt x="16" y="87"/>
                  </a:cubicBezTo>
                  <a:cubicBezTo>
                    <a:pt x="40" y="19"/>
                    <a:pt x="54" y="16"/>
                    <a:pt x="121" y="16"/>
                  </a:cubicBezTo>
                  <a:cubicBezTo>
                    <a:pt x="126" y="16"/>
                    <a:pt x="132" y="16"/>
                    <a:pt x="138" y="16"/>
                  </a:cubicBezTo>
                  <a:cubicBezTo>
                    <a:pt x="152" y="16"/>
                    <a:pt x="152" y="16"/>
                    <a:pt x="152" y="19"/>
                  </a:cubicBezTo>
                  <a:cubicBezTo>
                    <a:pt x="151" y="22"/>
                    <a:pt x="152" y="23"/>
                    <a:pt x="150" y="28"/>
                  </a:cubicBezTo>
                  <a:cubicBezTo>
                    <a:pt x="131" y="104"/>
                    <a:pt x="112" y="179"/>
                    <a:pt x="93" y="255"/>
                  </a:cubicBezTo>
                  <a:cubicBezTo>
                    <a:pt x="89" y="271"/>
                    <a:pt x="87" y="274"/>
                    <a:pt x="44" y="274"/>
                  </a:cubicBezTo>
                  <a:cubicBezTo>
                    <a:pt x="28" y="274"/>
                    <a:pt x="24" y="274"/>
                    <a:pt x="24" y="283"/>
                  </a:cubicBezTo>
                  <a:cubicBezTo>
                    <a:pt x="24" y="285"/>
                    <a:pt x="24" y="290"/>
                    <a:pt x="31" y="290"/>
                  </a:cubicBezTo>
                  <a:cubicBezTo>
                    <a:pt x="44" y="290"/>
                    <a:pt x="56" y="288"/>
                    <a:pt x="68" y="288"/>
                  </a:cubicBezTo>
                  <a:cubicBezTo>
                    <a:pt x="80" y="288"/>
                    <a:pt x="93" y="288"/>
                    <a:pt x="105" y="288"/>
                  </a:cubicBezTo>
                  <a:cubicBezTo>
                    <a:pt x="117" y="288"/>
                    <a:pt x="131" y="288"/>
                    <a:pt x="143" y="288"/>
                  </a:cubicBezTo>
                  <a:cubicBezTo>
                    <a:pt x="155" y="288"/>
                    <a:pt x="168" y="290"/>
                    <a:pt x="180" y="290"/>
                  </a:cubicBezTo>
                  <a:cubicBezTo>
                    <a:pt x="183" y="290"/>
                    <a:pt x="189" y="290"/>
                    <a:pt x="189" y="281"/>
                  </a:cubicBezTo>
                  <a:cubicBezTo>
                    <a:pt x="189" y="274"/>
                    <a:pt x="185" y="274"/>
                    <a:pt x="171" y="274"/>
                  </a:cubicBezTo>
                  <a:cubicBezTo>
                    <a:pt x="164" y="274"/>
                    <a:pt x="155" y="274"/>
                    <a:pt x="147" y="274"/>
                  </a:cubicBezTo>
                  <a:cubicBezTo>
                    <a:pt x="133" y="272"/>
                    <a:pt x="131" y="271"/>
                    <a:pt x="131" y="265"/>
                  </a:cubicBezTo>
                  <a:cubicBezTo>
                    <a:pt x="131" y="262"/>
                    <a:pt x="131" y="262"/>
                    <a:pt x="133" y="255"/>
                  </a:cubicBezTo>
                  <a:cubicBezTo>
                    <a:pt x="152" y="180"/>
                    <a:pt x="171" y="105"/>
                    <a:pt x="190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7" name=""/>
            <p:cNvSpPr/>
            <p:nvPr/>
          </p:nvSpPr>
          <p:spPr>
            <a:xfrm>
              <a:off x="2347200" y="28152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306"/>
                  </a:moveTo>
                  <a:cubicBezTo>
                    <a:pt x="141" y="258"/>
                    <a:pt x="134" y="185"/>
                    <a:pt x="101" y="115"/>
                  </a:cubicBezTo>
                  <a:cubicBezTo>
                    <a:pt x="65" y="40"/>
                    <a:pt x="12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9"/>
                    <a:pt x="10" y="19"/>
                  </a:cubicBezTo>
                  <a:cubicBezTo>
                    <a:pt x="72" y="80"/>
                    <a:pt x="107" y="178"/>
                    <a:pt x="107" y="306"/>
                  </a:cubicBezTo>
                  <a:cubicBezTo>
                    <a:pt x="107" y="410"/>
                    <a:pt x="84" y="519"/>
                    <a:pt x="7" y="597"/>
                  </a:cubicBezTo>
                  <a:cubicBezTo>
                    <a:pt x="0" y="604"/>
                    <a:pt x="0" y="604"/>
                    <a:pt x="0" y="608"/>
                  </a:cubicBezTo>
                  <a:cubicBezTo>
                    <a:pt x="0" y="611"/>
                    <a:pt x="2" y="613"/>
                    <a:pt x="5" y="613"/>
                  </a:cubicBezTo>
                  <a:cubicBezTo>
                    <a:pt x="12" y="613"/>
                    <a:pt x="66" y="571"/>
                    <a:pt x="103" y="494"/>
                  </a:cubicBezTo>
                  <a:cubicBezTo>
                    <a:pt x="134" y="426"/>
                    <a:pt x="141" y="358"/>
                    <a:pt x="141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8" name=""/>
            <p:cNvSpPr/>
            <p:nvPr/>
          </p:nvSpPr>
          <p:spPr>
            <a:xfrm>
              <a:off x="2468880" y="2680200"/>
              <a:ext cx="196200" cy="491040"/>
            </a:xfrm>
            <a:custGeom>
              <a:avLst/>
              <a:gdLst/>
              <a:ahLst/>
              <a:rect l="0" t="0" r="r" b="b"/>
              <a:pathLst>
                <a:path w="545" h="1364">
                  <a:moveTo>
                    <a:pt x="30" y="1336"/>
                  </a:moveTo>
                  <a:cubicBezTo>
                    <a:pt x="51" y="1334"/>
                    <a:pt x="61" y="1320"/>
                    <a:pt x="61" y="1306"/>
                  </a:cubicBezTo>
                  <a:cubicBezTo>
                    <a:pt x="61" y="1285"/>
                    <a:pt x="45" y="1275"/>
                    <a:pt x="31" y="1275"/>
                  </a:cubicBezTo>
                  <a:cubicBezTo>
                    <a:pt x="16" y="1275"/>
                    <a:pt x="0" y="1285"/>
                    <a:pt x="0" y="1306"/>
                  </a:cubicBezTo>
                  <a:cubicBezTo>
                    <a:pt x="0" y="1337"/>
                    <a:pt x="31" y="1364"/>
                    <a:pt x="68" y="1364"/>
                  </a:cubicBezTo>
                  <a:cubicBezTo>
                    <a:pt x="162" y="1364"/>
                    <a:pt x="197" y="1219"/>
                    <a:pt x="241" y="1042"/>
                  </a:cubicBezTo>
                  <a:cubicBezTo>
                    <a:pt x="288" y="849"/>
                    <a:pt x="328" y="653"/>
                    <a:pt x="362" y="456"/>
                  </a:cubicBezTo>
                  <a:cubicBezTo>
                    <a:pt x="384" y="325"/>
                    <a:pt x="407" y="203"/>
                    <a:pt x="428" y="122"/>
                  </a:cubicBezTo>
                  <a:cubicBezTo>
                    <a:pt x="435" y="93"/>
                    <a:pt x="456" y="14"/>
                    <a:pt x="480" y="14"/>
                  </a:cubicBezTo>
                  <a:cubicBezTo>
                    <a:pt x="498" y="14"/>
                    <a:pt x="513" y="26"/>
                    <a:pt x="517" y="28"/>
                  </a:cubicBezTo>
                  <a:cubicBezTo>
                    <a:pt x="496" y="30"/>
                    <a:pt x="486" y="42"/>
                    <a:pt x="486" y="58"/>
                  </a:cubicBezTo>
                  <a:cubicBezTo>
                    <a:pt x="486" y="79"/>
                    <a:pt x="501" y="87"/>
                    <a:pt x="515" y="87"/>
                  </a:cubicBezTo>
                  <a:cubicBezTo>
                    <a:pt x="529" y="87"/>
                    <a:pt x="545" y="79"/>
                    <a:pt x="545" y="58"/>
                  </a:cubicBezTo>
                  <a:cubicBezTo>
                    <a:pt x="545" y="24"/>
                    <a:pt x="512" y="0"/>
                    <a:pt x="479" y="0"/>
                  </a:cubicBezTo>
                  <a:cubicBezTo>
                    <a:pt x="431" y="0"/>
                    <a:pt x="396" y="66"/>
                    <a:pt x="363" y="192"/>
                  </a:cubicBezTo>
                  <a:cubicBezTo>
                    <a:pt x="362" y="199"/>
                    <a:pt x="278" y="506"/>
                    <a:pt x="211" y="908"/>
                  </a:cubicBezTo>
                  <a:cubicBezTo>
                    <a:pt x="194" y="1002"/>
                    <a:pt x="176" y="1103"/>
                    <a:pt x="157" y="1189"/>
                  </a:cubicBezTo>
                  <a:cubicBezTo>
                    <a:pt x="145" y="1234"/>
                    <a:pt x="117" y="1350"/>
                    <a:pt x="68" y="1350"/>
                  </a:cubicBezTo>
                  <a:cubicBezTo>
                    <a:pt x="45" y="1350"/>
                    <a:pt x="31" y="1336"/>
                    <a:pt x="30" y="13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89" name=""/>
            <p:cNvSpPr/>
            <p:nvPr/>
          </p:nvSpPr>
          <p:spPr>
            <a:xfrm>
              <a:off x="2723760" y="2827800"/>
              <a:ext cx="105120" cy="155160"/>
            </a:xfrm>
            <a:custGeom>
              <a:avLst/>
              <a:gdLst/>
              <a:ahLst/>
              <a:rect l="0" t="0" r="r" b="b"/>
              <a:pathLst>
                <a:path w="292" h="431">
                  <a:moveTo>
                    <a:pt x="292" y="5"/>
                  </a:moveTo>
                  <a:cubicBezTo>
                    <a:pt x="289" y="3"/>
                    <a:pt x="292" y="0"/>
                    <a:pt x="283" y="0"/>
                  </a:cubicBezTo>
                  <a:cubicBezTo>
                    <a:pt x="274" y="0"/>
                    <a:pt x="217" y="5"/>
                    <a:pt x="206" y="5"/>
                  </a:cubicBezTo>
                  <a:cubicBezTo>
                    <a:pt x="201" y="7"/>
                    <a:pt x="197" y="9"/>
                    <a:pt x="197" y="17"/>
                  </a:cubicBezTo>
                  <a:cubicBezTo>
                    <a:pt x="197" y="24"/>
                    <a:pt x="203" y="24"/>
                    <a:pt x="211" y="24"/>
                  </a:cubicBezTo>
                  <a:cubicBezTo>
                    <a:pt x="241" y="24"/>
                    <a:pt x="243" y="30"/>
                    <a:pt x="243" y="35"/>
                  </a:cubicBezTo>
                  <a:cubicBezTo>
                    <a:pt x="242" y="39"/>
                    <a:pt x="242" y="43"/>
                    <a:pt x="241" y="47"/>
                  </a:cubicBezTo>
                  <a:cubicBezTo>
                    <a:pt x="229" y="95"/>
                    <a:pt x="217" y="144"/>
                    <a:pt x="204" y="192"/>
                  </a:cubicBezTo>
                  <a:cubicBezTo>
                    <a:pt x="192" y="169"/>
                    <a:pt x="175" y="154"/>
                    <a:pt x="147" y="154"/>
                  </a:cubicBezTo>
                  <a:cubicBezTo>
                    <a:pt x="75" y="154"/>
                    <a:pt x="0" y="244"/>
                    <a:pt x="0" y="333"/>
                  </a:cubicBezTo>
                  <a:cubicBezTo>
                    <a:pt x="0" y="391"/>
                    <a:pt x="33" y="431"/>
                    <a:pt x="80" y="431"/>
                  </a:cubicBezTo>
                  <a:cubicBezTo>
                    <a:pt x="94" y="431"/>
                    <a:pt x="124" y="430"/>
                    <a:pt x="161" y="386"/>
                  </a:cubicBezTo>
                  <a:cubicBezTo>
                    <a:pt x="166" y="412"/>
                    <a:pt x="187" y="431"/>
                    <a:pt x="217" y="431"/>
                  </a:cubicBezTo>
                  <a:cubicBezTo>
                    <a:pt x="238" y="431"/>
                    <a:pt x="253" y="417"/>
                    <a:pt x="262" y="398"/>
                  </a:cubicBezTo>
                  <a:cubicBezTo>
                    <a:pt x="272" y="375"/>
                    <a:pt x="281" y="339"/>
                    <a:pt x="281" y="337"/>
                  </a:cubicBezTo>
                  <a:cubicBezTo>
                    <a:pt x="281" y="332"/>
                    <a:pt x="276" y="332"/>
                    <a:pt x="272" y="332"/>
                  </a:cubicBezTo>
                  <a:cubicBezTo>
                    <a:pt x="267" y="332"/>
                    <a:pt x="267" y="333"/>
                    <a:pt x="265" y="342"/>
                  </a:cubicBezTo>
                  <a:cubicBezTo>
                    <a:pt x="255" y="382"/>
                    <a:pt x="243" y="417"/>
                    <a:pt x="218" y="417"/>
                  </a:cubicBezTo>
                  <a:cubicBezTo>
                    <a:pt x="201" y="417"/>
                    <a:pt x="199" y="402"/>
                    <a:pt x="199" y="389"/>
                  </a:cubicBezTo>
                  <a:cubicBezTo>
                    <a:pt x="199" y="375"/>
                    <a:pt x="201" y="370"/>
                    <a:pt x="203" y="360"/>
                  </a:cubicBezTo>
                  <a:cubicBezTo>
                    <a:pt x="232" y="242"/>
                    <a:pt x="262" y="123"/>
                    <a:pt x="292" y="5"/>
                  </a:cubicBezTo>
                  <a:moveTo>
                    <a:pt x="164" y="351"/>
                  </a:moveTo>
                  <a:cubicBezTo>
                    <a:pt x="161" y="363"/>
                    <a:pt x="161" y="363"/>
                    <a:pt x="152" y="374"/>
                  </a:cubicBezTo>
                  <a:cubicBezTo>
                    <a:pt x="124" y="409"/>
                    <a:pt x="100" y="417"/>
                    <a:pt x="82" y="417"/>
                  </a:cubicBezTo>
                  <a:cubicBezTo>
                    <a:pt x="52" y="417"/>
                    <a:pt x="44" y="384"/>
                    <a:pt x="44" y="360"/>
                  </a:cubicBezTo>
                  <a:cubicBezTo>
                    <a:pt x="44" y="330"/>
                    <a:pt x="63" y="255"/>
                    <a:pt x="77" y="225"/>
                  </a:cubicBezTo>
                  <a:cubicBezTo>
                    <a:pt x="96" y="190"/>
                    <a:pt x="124" y="168"/>
                    <a:pt x="148" y="168"/>
                  </a:cubicBezTo>
                  <a:cubicBezTo>
                    <a:pt x="189" y="168"/>
                    <a:pt x="197" y="218"/>
                    <a:pt x="197" y="222"/>
                  </a:cubicBezTo>
                  <a:cubicBezTo>
                    <a:pt x="197" y="225"/>
                    <a:pt x="196" y="229"/>
                    <a:pt x="194" y="232"/>
                  </a:cubicBezTo>
                  <a:cubicBezTo>
                    <a:pt x="184" y="272"/>
                    <a:pt x="174" y="311"/>
                    <a:pt x="164" y="3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0" name=""/>
            <p:cNvSpPr/>
            <p:nvPr/>
          </p:nvSpPr>
          <p:spPr>
            <a:xfrm>
              <a:off x="2840040" y="2885760"/>
              <a:ext cx="73080" cy="97560"/>
            </a:xfrm>
            <a:custGeom>
              <a:avLst/>
              <a:gdLst/>
              <a:ahLst/>
              <a:rect l="0" t="0" r="r" b="b"/>
              <a:pathLst>
                <a:path w="203" h="271">
                  <a:moveTo>
                    <a:pt x="154" y="126"/>
                  </a:moveTo>
                  <a:cubicBezTo>
                    <a:pt x="164" y="126"/>
                    <a:pt x="175" y="126"/>
                    <a:pt x="175" y="115"/>
                  </a:cubicBezTo>
                  <a:cubicBezTo>
                    <a:pt x="175" y="107"/>
                    <a:pt x="168" y="107"/>
                    <a:pt x="157" y="107"/>
                  </a:cubicBezTo>
                  <a:cubicBezTo>
                    <a:pt x="124" y="107"/>
                    <a:pt x="91" y="107"/>
                    <a:pt x="58" y="107"/>
                  </a:cubicBezTo>
                  <a:cubicBezTo>
                    <a:pt x="73" y="54"/>
                    <a:pt x="107" y="19"/>
                    <a:pt x="162" y="19"/>
                  </a:cubicBezTo>
                  <a:cubicBezTo>
                    <a:pt x="169" y="19"/>
                    <a:pt x="175" y="19"/>
                    <a:pt x="182" y="19"/>
                  </a:cubicBezTo>
                  <a:cubicBezTo>
                    <a:pt x="192" y="19"/>
                    <a:pt x="203" y="19"/>
                    <a:pt x="203" y="9"/>
                  </a:cubicBezTo>
                  <a:cubicBezTo>
                    <a:pt x="203" y="0"/>
                    <a:pt x="194" y="0"/>
                    <a:pt x="183" y="0"/>
                  </a:cubicBezTo>
                  <a:cubicBezTo>
                    <a:pt x="176" y="0"/>
                    <a:pt x="169" y="0"/>
                    <a:pt x="162" y="0"/>
                  </a:cubicBezTo>
                  <a:cubicBezTo>
                    <a:pt x="82" y="0"/>
                    <a:pt x="0" y="61"/>
                    <a:pt x="0" y="155"/>
                  </a:cubicBezTo>
                  <a:cubicBezTo>
                    <a:pt x="0" y="222"/>
                    <a:pt x="45" y="271"/>
                    <a:pt x="112" y="271"/>
                  </a:cubicBezTo>
                  <a:cubicBezTo>
                    <a:pt x="152" y="271"/>
                    <a:pt x="190" y="246"/>
                    <a:pt x="190" y="239"/>
                  </a:cubicBezTo>
                  <a:cubicBezTo>
                    <a:pt x="190" y="237"/>
                    <a:pt x="190" y="230"/>
                    <a:pt x="185" y="230"/>
                  </a:cubicBezTo>
                  <a:cubicBezTo>
                    <a:pt x="183" y="230"/>
                    <a:pt x="182" y="230"/>
                    <a:pt x="176" y="234"/>
                  </a:cubicBezTo>
                  <a:cubicBezTo>
                    <a:pt x="157" y="246"/>
                    <a:pt x="134" y="257"/>
                    <a:pt x="112" y="257"/>
                  </a:cubicBezTo>
                  <a:cubicBezTo>
                    <a:pt x="77" y="257"/>
                    <a:pt x="45" y="232"/>
                    <a:pt x="45" y="178"/>
                  </a:cubicBezTo>
                  <a:cubicBezTo>
                    <a:pt x="45" y="155"/>
                    <a:pt x="51" y="133"/>
                    <a:pt x="52" y="126"/>
                  </a:cubicBezTo>
                  <a:cubicBezTo>
                    <a:pt x="86" y="126"/>
                    <a:pt x="120" y="126"/>
                    <a:pt x="154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1" name=""/>
            <p:cNvSpPr/>
            <p:nvPr/>
          </p:nvSpPr>
          <p:spPr>
            <a:xfrm>
              <a:off x="2930040" y="2885760"/>
              <a:ext cx="72360" cy="97560"/>
            </a:xfrm>
            <a:custGeom>
              <a:avLst/>
              <a:gdLst/>
              <a:ahLst/>
              <a:rect l="0" t="0" r="r" b="b"/>
              <a:pathLst>
                <a:path w="201" h="271">
                  <a:moveTo>
                    <a:pt x="154" y="126"/>
                  </a:moveTo>
                  <a:cubicBezTo>
                    <a:pt x="164" y="126"/>
                    <a:pt x="175" y="126"/>
                    <a:pt x="175" y="115"/>
                  </a:cubicBezTo>
                  <a:cubicBezTo>
                    <a:pt x="175" y="107"/>
                    <a:pt x="168" y="107"/>
                    <a:pt x="157" y="107"/>
                  </a:cubicBezTo>
                  <a:cubicBezTo>
                    <a:pt x="124" y="107"/>
                    <a:pt x="91" y="107"/>
                    <a:pt x="58" y="107"/>
                  </a:cubicBezTo>
                  <a:cubicBezTo>
                    <a:pt x="72" y="54"/>
                    <a:pt x="107" y="19"/>
                    <a:pt x="162" y="19"/>
                  </a:cubicBezTo>
                  <a:cubicBezTo>
                    <a:pt x="169" y="19"/>
                    <a:pt x="175" y="19"/>
                    <a:pt x="182" y="19"/>
                  </a:cubicBezTo>
                  <a:cubicBezTo>
                    <a:pt x="192" y="19"/>
                    <a:pt x="201" y="19"/>
                    <a:pt x="201" y="9"/>
                  </a:cubicBezTo>
                  <a:cubicBezTo>
                    <a:pt x="201" y="0"/>
                    <a:pt x="194" y="0"/>
                    <a:pt x="183" y="0"/>
                  </a:cubicBezTo>
                  <a:cubicBezTo>
                    <a:pt x="176" y="0"/>
                    <a:pt x="168" y="0"/>
                    <a:pt x="161" y="0"/>
                  </a:cubicBezTo>
                  <a:cubicBezTo>
                    <a:pt x="82" y="0"/>
                    <a:pt x="0" y="61"/>
                    <a:pt x="0" y="155"/>
                  </a:cubicBezTo>
                  <a:cubicBezTo>
                    <a:pt x="0" y="222"/>
                    <a:pt x="45" y="271"/>
                    <a:pt x="110" y="271"/>
                  </a:cubicBezTo>
                  <a:cubicBezTo>
                    <a:pt x="150" y="271"/>
                    <a:pt x="190" y="246"/>
                    <a:pt x="190" y="239"/>
                  </a:cubicBezTo>
                  <a:cubicBezTo>
                    <a:pt x="190" y="237"/>
                    <a:pt x="190" y="230"/>
                    <a:pt x="183" y="230"/>
                  </a:cubicBezTo>
                  <a:cubicBezTo>
                    <a:pt x="181" y="232"/>
                    <a:pt x="182" y="230"/>
                    <a:pt x="176" y="234"/>
                  </a:cubicBezTo>
                  <a:cubicBezTo>
                    <a:pt x="157" y="246"/>
                    <a:pt x="134" y="257"/>
                    <a:pt x="112" y="257"/>
                  </a:cubicBezTo>
                  <a:cubicBezTo>
                    <a:pt x="77" y="257"/>
                    <a:pt x="45" y="232"/>
                    <a:pt x="45" y="178"/>
                  </a:cubicBezTo>
                  <a:cubicBezTo>
                    <a:pt x="45" y="155"/>
                    <a:pt x="51" y="133"/>
                    <a:pt x="52" y="126"/>
                  </a:cubicBezTo>
                  <a:cubicBezTo>
                    <a:pt x="86" y="126"/>
                    <a:pt x="120" y="126"/>
                    <a:pt x="154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2" name=""/>
            <p:cNvSpPr/>
            <p:nvPr/>
          </p:nvSpPr>
          <p:spPr>
            <a:xfrm>
              <a:off x="3016080" y="2821320"/>
              <a:ext cx="95040" cy="69840"/>
            </a:xfrm>
            <a:custGeom>
              <a:avLst/>
              <a:gdLst/>
              <a:ahLst/>
              <a:rect l="0" t="0" r="r" b="b"/>
              <a:pathLst>
                <a:path w="264" h="194">
                  <a:moveTo>
                    <a:pt x="33" y="162"/>
                  </a:moveTo>
                  <a:cubicBezTo>
                    <a:pt x="31" y="168"/>
                    <a:pt x="28" y="178"/>
                    <a:pt x="28" y="180"/>
                  </a:cubicBezTo>
                  <a:cubicBezTo>
                    <a:pt x="28" y="189"/>
                    <a:pt x="37" y="194"/>
                    <a:pt x="44" y="194"/>
                  </a:cubicBezTo>
                  <a:cubicBezTo>
                    <a:pt x="51" y="194"/>
                    <a:pt x="57" y="187"/>
                    <a:pt x="59" y="183"/>
                  </a:cubicBezTo>
                  <a:cubicBezTo>
                    <a:pt x="62" y="180"/>
                    <a:pt x="66" y="166"/>
                    <a:pt x="68" y="157"/>
                  </a:cubicBezTo>
                  <a:cubicBezTo>
                    <a:pt x="70" y="148"/>
                    <a:pt x="75" y="129"/>
                    <a:pt x="77" y="119"/>
                  </a:cubicBezTo>
                  <a:cubicBezTo>
                    <a:pt x="80" y="110"/>
                    <a:pt x="82" y="100"/>
                    <a:pt x="84" y="89"/>
                  </a:cubicBezTo>
                  <a:cubicBezTo>
                    <a:pt x="89" y="72"/>
                    <a:pt x="91" y="68"/>
                    <a:pt x="103" y="51"/>
                  </a:cubicBezTo>
                  <a:cubicBezTo>
                    <a:pt x="115" y="33"/>
                    <a:pt x="134" y="12"/>
                    <a:pt x="168" y="12"/>
                  </a:cubicBezTo>
                  <a:cubicBezTo>
                    <a:pt x="192" y="12"/>
                    <a:pt x="192" y="33"/>
                    <a:pt x="192" y="42"/>
                  </a:cubicBezTo>
                  <a:cubicBezTo>
                    <a:pt x="192" y="68"/>
                    <a:pt x="175" y="115"/>
                    <a:pt x="168" y="133"/>
                  </a:cubicBezTo>
                  <a:cubicBezTo>
                    <a:pt x="162" y="145"/>
                    <a:pt x="161" y="148"/>
                    <a:pt x="161" y="157"/>
                  </a:cubicBezTo>
                  <a:cubicBezTo>
                    <a:pt x="161" y="180"/>
                    <a:pt x="180" y="194"/>
                    <a:pt x="201" y="194"/>
                  </a:cubicBezTo>
                  <a:cubicBezTo>
                    <a:pt x="245" y="194"/>
                    <a:pt x="264" y="134"/>
                    <a:pt x="264" y="127"/>
                  </a:cubicBezTo>
                  <a:cubicBezTo>
                    <a:pt x="264" y="122"/>
                    <a:pt x="259" y="124"/>
                    <a:pt x="257" y="122"/>
                  </a:cubicBezTo>
                  <a:cubicBezTo>
                    <a:pt x="250" y="122"/>
                    <a:pt x="250" y="124"/>
                    <a:pt x="248" y="129"/>
                  </a:cubicBezTo>
                  <a:cubicBezTo>
                    <a:pt x="238" y="164"/>
                    <a:pt x="220" y="182"/>
                    <a:pt x="203" y="182"/>
                  </a:cubicBezTo>
                  <a:cubicBezTo>
                    <a:pt x="194" y="182"/>
                    <a:pt x="192" y="175"/>
                    <a:pt x="192" y="166"/>
                  </a:cubicBezTo>
                  <a:cubicBezTo>
                    <a:pt x="192" y="157"/>
                    <a:pt x="194" y="150"/>
                    <a:pt x="203" y="131"/>
                  </a:cubicBezTo>
                  <a:cubicBezTo>
                    <a:pt x="206" y="119"/>
                    <a:pt x="225" y="73"/>
                    <a:pt x="225" y="49"/>
                  </a:cubicBezTo>
                  <a:cubicBezTo>
                    <a:pt x="225" y="7"/>
                    <a:pt x="192" y="0"/>
                    <a:pt x="169" y="0"/>
                  </a:cubicBezTo>
                  <a:cubicBezTo>
                    <a:pt x="133" y="0"/>
                    <a:pt x="108" y="21"/>
                    <a:pt x="96" y="38"/>
                  </a:cubicBezTo>
                  <a:cubicBezTo>
                    <a:pt x="93" y="9"/>
                    <a:pt x="68" y="0"/>
                    <a:pt x="51" y="0"/>
                  </a:cubicBezTo>
                  <a:cubicBezTo>
                    <a:pt x="31" y="0"/>
                    <a:pt x="21" y="12"/>
                    <a:pt x="16" y="23"/>
                  </a:cubicBezTo>
                  <a:cubicBezTo>
                    <a:pt x="7" y="38"/>
                    <a:pt x="0" y="63"/>
                    <a:pt x="0" y="65"/>
                  </a:cubicBezTo>
                  <a:cubicBezTo>
                    <a:pt x="0" y="72"/>
                    <a:pt x="7" y="72"/>
                    <a:pt x="9" y="72"/>
                  </a:cubicBezTo>
                  <a:cubicBezTo>
                    <a:pt x="14" y="72"/>
                    <a:pt x="14" y="70"/>
                    <a:pt x="17" y="58"/>
                  </a:cubicBezTo>
                  <a:cubicBezTo>
                    <a:pt x="24" y="33"/>
                    <a:pt x="31" y="12"/>
                    <a:pt x="49" y="12"/>
                  </a:cubicBezTo>
                  <a:cubicBezTo>
                    <a:pt x="59" y="12"/>
                    <a:pt x="63" y="21"/>
                    <a:pt x="63" y="33"/>
                  </a:cubicBezTo>
                  <a:cubicBezTo>
                    <a:pt x="63" y="40"/>
                    <a:pt x="59" y="57"/>
                    <a:pt x="56" y="68"/>
                  </a:cubicBezTo>
                  <a:cubicBezTo>
                    <a:pt x="52" y="79"/>
                    <a:pt x="49" y="98"/>
                    <a:pt x="47" y="107"/>
                  </a:cubicBezTo>
                  <a:cubicBezTo>
                    <a:pt x="42" y="125"/>
                    <a:pt x="38" y="144"/>
                    <a:pt x="33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3" name=""/>
            <p:cNvSpPr/>
            <p:nvPr/>
          </p:nvSpPr>
          <p:spPr>
            <a:xfrm>
              <a:off x="3138120" y="2829600"/>
              <a:ext cx="157680" cy="150840"/>
            </a:xfrm>
            <a:custGeom>
              <a:avLst/>
              <a:gdLst/>
              <a:ahLst/>
              <a:rect l="0" t="0" r="r" b="b"/>
              <a:pathLst>
                <a:path w="438" h="419">
                  <a:moveTo>
                    <a:pt x="162" y="225"/>
                  </a:moveTo>
                  <a:cubicBezTo>
                    <a:pt x="197" y="225"/>
                    <a:pt x="231" y="225"/>
                    <a:pt x="265" y="225"/>
                  </a:cubicBezTo>
                  <a:cubicBezTo>
                    <a:pt x="353" y="225"/>
                    <a:pt x="438" y="162"/>
                    <a:pt x="438" y="93"/>
                  </a:cubicBezTo>
                  <a:cubicBezTo>
                    <a:pt x="438" y="45"/>
                    <a:pt x="398" y="0"/>
                    <a:pt x="318" y="0"/>
                  </a:cubicBezTo>
                  <a:cubicBezTo>
                    <a:pt x="251" y="0"/>
                    <a:pt x="185" y="0"/>
                    <a:pt x="119" y="0"/>
                  </a:cubicBezTo>
                  <a:cubicBezTo>
                    <a:pt x="107" y="0"/>
                    <a:pt x="100" y="0"/>
                    <a:pt x="100" y="12"/>
                  </a:cubicBezTo>
                  <a:cubicBezTo>
                    <a:pt x="100" y="19"/>
                    <a:pt x="107" y="19"/>
                    <a:pt x="119" y="19"/>
                  </a:cubicBezTo>
                  <a:cubicBezTo>
                    <a:pt x="126" y="19"/>
                    <a:pt x="138" y="21"/>
                    <a:pt x="145" y="21"/>
                  </a:cubicBezTo>
                  <a:cubicBezTo>
                    <a:pt x="154" y="23"/>
                    <a:pt x="157" y="24"/>
                    <a:pt x="157" y="31"/>
                  </a:cubicBezTo>
                  <a:cubicBezTo>
                    <a:pt x="157" y="33"/>
                    <a:pt x="157" y="35"/>
                    <a:pt x="155" y="42"/>
                  </a:cubicBezTo>
                  <a:cubicBezTo>
                    <a:pt x="128" y="152"/>
                    <a:pt x="101" y="262"/>
                    <a:pt x="73" y="372"/>
                  </a:cubicBezTo>
                  <a:cubicBezTo>
                    <a:pt x="66" y="396"/>
                    <a:pt x="66" y="400"/>
                    <a:pt x="17" y="400"/>
                  </a:cubicBezTo>
                  <a:cubicBezTo>
                    <a:pt x="7" y="400"/>
                    <a:pt x="0" y="400"/>
                    <a:pt x="0" y="412"/>
                  </a:cubicBezTo>
                  <a:cubicBezTo>
                    <a:pt x="0" y="419"/>
                    <a:pt x="7" y="419"/>
                    <a:pt x="9" y="419"/>
                  </a:cubicBezTo>
                  <a:cubicBezTo>
                    <a:pt x="26" y="419"/>
                    <a:pt x="70" y="417"/>
                    <a:pt x="87" y="417"/>
                  </a:cubicBezTo>
                  <a:cubicBezTo>
                    <a:pt x="100" y="417"/>
                    <a:pt x="114" y="419"/>
                    <a:pt x="127" y="419"/>
                  </a:cubicBezTo>
                  <a:cubicBezTo>
                    <a:pt x="140" y="419"/>
                    <a:pt x="154" y="419"/>
                    <a:pt x="166" y="419"/>
                  </a:cubicBezTo>
                  <a:cubicBezTo>
                    <a:pt x="171" y="419"/>
                    <a:pt x="178" y="419"/>
                    <a:pt x="178" y="407"/>
                  </a:cubicBezTo>
                  <a:cubicBezTo>
                    <a:pt x="178" y="400"/>
                    <a:pt x="173" y="400"/>
                    <a:pt x="162" y="400"/>
                  </a:cubicBezTo>
                  <a:cubicBezTo>
                    <a:pt x="140" y="400"/>
                    <a:pt x="122" y="400"/>
                    <a:pt x="122" y="389"/>
                  </a:cubicBezTo>
                  <a:cubicBezTo>
                    <a:pt x="122" y="386"/>
                    <a:pt x="122" y="382"/>
                    <a:pt x="124" y="379"/>
                  </a:cubicBezTo>
                  <a:cubicBezTo>
                    <a:pt x="137" y="328"/>
                    <a:pt x="150" y="276"/>
                    <a:pt x="162" y="225"/>
                  </a:cubicBezTo>
                  <a:moveTo>
                    <a:pt x="206" y="44"/>
                  </a:moveTo>
                  <a:cubicBezTo>
                    <a:pt x="211" y="21"/>
                    <a:pt x="213" y="19"/>
                    <a:pt x="239" y="19"/>
                  </a:cubicBezTo>
                  <a:cubicBezTo>
                    <a:pt x="259" y="19"/>
                    <a:pt x="279" y="19"/>
                    <a:pt x="299" y="19"/>
                  </a:cubicBezTo>
                  <a:cubicBezTo>
                    <a:pt x="349" y="19"/>
                    <a:pt x="381" y="37"/>
                    <a:pt x="381" y="79"/>
                  </a:cubicBezTo>
                  <a:cubicBezTo>
                    <a:pt x="381" y="103"/>
                    <a:pt x="369" y="155"/>
                    <a:pt x="346" y="178"/>
                  </a:cubicBezTo>
                  <a:cubicBezTo>
                    <a:pt x="314" y="204"/>
                    <a:pt x="278" y="210"/>
                    <a:pt x="251" y="210"/>
                  </a:cubicBezTo>
                  <a:cubicBezTo>
                    <a:pt x="222" y="210"/>
                    <a:pt x="193" y="210"/>
                    <a:pt x="164" y="210"/>
                  </a:cubicBezTo>
                  <a:cubicBezTo>
                    <a:pt x="178" y="154"/>
                    <a:pt x="192" y="99"/>
                    <a:pt x="206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4" name=""/>
            <p:cNvSpPr/>
            <p:nvPr/>
          </p:nvSpPr>
          <p:spPr>
            <a:xfrm>
              <a:off x="3275640" y="2918880"/>
              <a:ext cx="53280" cy="96120"/>
            </a:xfrm>
            <a:custGeom>
              <a:avLst/>
              <a:gdLst/>
              <a:ahLst/>
              <a:rect l="0" t="0" r="r" b="b"/>
              <a:pathLst>
                <a:path w="148" h="267">
                  <a:moveTo>
                    <a:pt x="73" y="94"/>
                  </a:moveTo>
                  <a:cubicBezTo>
                    <a:pt x="96" y="94"/>
                    <a:pt x="119" y="94"/>
                    <a:pt x="141" y="94"/>
                  </a:cubicBezTo>
                  <a:cubicBezTo>
                    <a:pt x="141" y="89"/>
                    <a:pt x="141" y="84"/>
                    <a:pt x="141" y="79"/>
                  </a:cubicBezTo>
                  <a:cubicBezTo>
                    <a:pt x="119" y="79"/>
                    <a:pt x="96" y="79"/>
                    <a:pt x="73" y="79"/>
                  </a:cubicBezTo>
                  <a:cubicBezTo>
                    <a:pt x="73" y="52"/>
                    <a:pt x="73" y="26"/>
                    <a:pt x="73" y="0"/>
                  </a:cubicBezTo>
                  <a:cubicBezTo>
                    <a:pt x="69" y="0"/>
                    <a:pt x="64" y="0"/>
                    <a:pt x="59" y="0"/>
                  </a:cubicBezTo>
                  <a:cubicBezTo>
                    <a:pt x="59" y="38"/>
                    <a:pt x="40" y="80"/>
                    <a:pt x="0" y="82"/>
                  </a:cubicBezTo>
                  <a:cubicBezTo>
                    <a:pt x="0" y="86"/>
                    <a:pt x="0" y="90"/>
                    <a:pt x="0" y="94"/>
                  </a:cubicBezTo>
                  <a:cubicBezTo>
                    <a:pt x="13" y="94"/>
                    <a:pt x="27" y="94"/>
                    <a:pt x="40" y="94"/>
                  </a:cubicBezTo>
                  <a:cubicBezTo>
                    <a:pt x="40" y="133"/>
                    <a:pt x="40" y="171"/>
                    <a:pt x="40" y="210"/>
                  </a:cubicBezTo>
                  <a:cubicBezTo>
                    <a:pt x="40" y="258"/>
                    <a:pt x="75" y="267"/>
                    <a:pt x="100" y="267"/>
                  </a:cubicBezTo>
                  <a:cubicBezTo>
                    <a:pt x="129" y="267"/>
                    <a:pt x="148" y="243"/>
                    <a:pt x="148" y="210"/>
                  </a:cubicBezTo>
                  <a:cubicBezTo>
                    <a:pt x="148" y="201"/>
                    <a:pt x="148" y="193"/>
                    <a:pt x="148" y="185"/>
                  </a:cubicBezTo>
                  <a:cubicBezTo>
                    <a:pt x="144" y="185"/>
                    <a:pt x="139" y="185"/>
                    <a:pt x="134" y="185"/>
                  </a:cubicBezTo>
                  <a:cubicBezTo>
                    <a:pt x="134" y="193"/>
                    <a:pt x="134" y="201"/>
                    <a:pt x="134" y="210"/>
                  </a:cubicBezTo>
                  <a:cubicBezTo>
                    <a:pt x="134" y="237"/>
                    <a:pt x="121" y="255"/>
                    <a:pt x="103" y="255"/>
                  </a:cubicBezTo>
                  <a:cubicBezTo>
                    <a:pt x="73" y="255"/>
                    <a:pt x="73" y="218"/>
                    <a:pt x="73" y="210"/>
                  </a:cubicBezTo>
                  <a:cubicBezTo>
                    <a:pt x="73" y="171"/>
                    <a:pt x="73" y="133"/>
                    <a:pt x="73" y="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5" name=""/>
            <p:cNvSpPr/>
            <p:nvPr/>
          </p:nvSpPr>
          <p:spPr>
            <a:xfrm>
              <a:off x="3346200" y="2944800"/>
              <a:ext cx="75960" cy="70560"/>
            </a:xfrm>
            <a:custGeom>
              <a:avLst/>
              <a:gdLst/>
              <a:ahLst/>
              <a:rect l="0" t="0" r="r" b="b"/>
              <a:pathLst>
                <a:path w="211" h="196">
                  <a:moveTo>
                    <a:pt x="211" y="101"/>
                  </a:moveTo>
                  <a:cubicBezTo>
                    <a:pt x="211" y="47"/>
                    <a:pt x="164" y="0"/>
                    <a:pt x="105" y="0"/>
                  </a:cubicBezTo>
                  <a:cubicBezTo>
                    <a:pt x="45" y="0"/>
                    <a:pt x="0" y="47"/>
                    <a:pt x="0" y="101"/>
                  </a:cubicBezTo>
                  <a:cubicBezTo>
                    <a:pt x="0" y="154"/>
                    <a:pt x="46" y="196"/>
                    <a:pt x="105" y="196"/>
                  </a:cubicBezTo>
                  <a:cubicBezTo>
                    <a:pt x="163" y="196"/>
                    <a:pt x="211" y="154"/>
                    <a:pt x="211" y="101"/>
                  </a:cubicBezTo>
                  <a:moveTo>
                    <a:pt x="105" y="183"/>
                  </a:moveTo>
                  <a:cubicBezTo>
                    <a:pt x="89" y="183"/>
                    <a:pt x="66" y="178"/>
                    <a:pt x="52" y="157"/>
                  </a:cubicBezTo>
                  <a:cubicBezTo>
                    <a:pt x="40" y="138"/>
                    <a:pt x="38" y="117"/>
                    <a:pt x="38" y="96"/>
                  </a:cubicBezTo>
                  <a:cubicBezTo>
                    <a:pt x="38" y="79"/>
                    <a:pt x="40" y="52"/>
                    <a:pt x="54" y="35"/>
                  </a:cubicBezTo>
                  <a:cubicBezTo>
                    <a:pt x="65" y="23"/>
                    <a:pt x="84" y="12"/>
                    <a:pt x="105" y="12"/>
                  </a:cubicBezTo>
                  <a:cubicBezTo>
                    <a:pt x="131" y="12"/>
                    <a:pt x="148" y="24"/>
                    <a:pt x="159" y="38"/>
                  </a:cubicBezTo>
                  <a:cubicBezTo>
                    <a:pt x="169" y="54"/>
                    <a:pt x="171" y="76"/>
                    <a:pt x="171" y="96"/>
                  </a:cubicBezTo>
                  <a:cubicBezTo>
                    <a:pt x="171" y="116"/>
                    <a:pt x="169" y="140"/>
                    <a:pt x="157" y="157"/>
                  </a:cubicBezTo>
                  <a:cubicBezTo>
                    <a:pt x="147" y="175"/>
                    <a:pt x="126" y="183"/>
                    <a:pt x="105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6" name=""/>
            <p:cNvSpPr/>
            <p:nvPr/>
          </p:nvSpPr>
          <p:spPr>
            <a:xfrm>
              <a:off x="3432960" y="2918880"/>
              <a:ext cx="53280" cy="96120"/>
            </a:xfrm>
            <a:custGeom>
              <a:avLst/>
              <a:gdLst/>
              <a:ahLst/>
              <a:rect l="0" t="0" r="r" b="b"/>
              <a:pathLst>
                <a:path w="148" h="267">
                  <a:moveTo>
                    <a:pt x="73" y="94"/>
                  </a:moveTo>
                  <a:cubicBezTo>
                    <a:pt x="95" y="94"/>
                    <a:pt x="118" y="94"/>
                    <a:pt x="140" y="94"/>
                  </a:cubicBezTo>
                  <a:cubicBezTo>
                    <a:pt x="140" y="89"/>
                    <a:pt x="140" y="84"/>
                    <a:pt x="140" y="79"/>
                  </a:cubicBezTo>
                  <a:cubicBezTo>
                    <a:pt x="118" y="79"/>
                    <a:pt x="95" y="79"/>
                    <a:pt x="73" y="79"/>
                  </a:cubicBezTo>
                  <a:cubicBezTo>
                    <a:pt x="73" y="52"/>
                    <a:pt x="73" y="26"/>
                    <a:pt x="73" y="0"/>
                  </a:cubicBezTo>
                  <a:cubicBezTo>
                    <a:pt x="69" y="0"/>
                    <a:pt x="64" y="0"/>
                    <a:pt x="59" y="0"/>
                  </a:cubicBezTo>
                  <a:cubicBezTo>
                    <a:pt x="58" y="38"/>
                    <a:pt x="40" y="80"/>
                    <a:pt x="0" y="82"/>
                  </a:cubicBezTo>
                  <a:cubicBezTo>
                    <a:pt x="0" y="86"/>
                    <a:pt x="0" y="90"/>
                    <a:pt x="0" y="94"/>
                  </a:cubicBezTo>
                  <a:cubicBezTo>
                    <a:pt x="13" y="94"/>
                    <a:pt x="27" y="94"/>
                    <a:pt x="40" y="94"/>
                  </a:cubicBezTo>
                  <a:cubicBezTo>
                    <a:pt x="40" y="133"/>
                    <a:pt x="40" y="171"/>
                    <a:pt x="40" y="210"/>
                  </a:cubicBezTo>
                  <a:cubicBezTo>
                    <a:pt x="40" y="258"/>
                    <a:pt x="75" y="267"/>
                    <a:pt x="100" y="267"/>
                  </a:cubicBezTo>
                  <a:cubicBezTo>
                    <a:pt x="127" y="267"/>
                    <a:pt x="148" y="243"/>
                    <a:pt x="148" y="210"/>
                  </a:cubicBezTo>
                  <a:cubicBezTo>
                    <a:pt x="148" y="201"/>
                    <a:pt x="148" y="193"/>
                    <a:pt x="148" y="185"/>
                  </a:cubicBezTo>
                  <a:cubicBezTo>
                    <a:pt x="143" y="185"/>
                    <a:pt x="138" y="185"/>
                    <a:pt x="133" y="185"/>
                  </a:cubicBezTo>
                  <a:cubicBezTo>
                    <a:pt x="133" y="193"/>
                    <a:pt x="133" y="201"/>
                    <a:pt x="133" y="210"/>
                  </a:cubicBezTo>
                  <a:cubicBezTo>
                    <a:pt x="133" y="237"/>
                    <a:pt x="121" y="255"/>
                    <a:pt x="103" y="255"/>
                  </a:cubicBezTo>
                  <a:cubicBezTo>
                    <a:pt x="73" y="255"/>
                    <a:pt x="73" y="218"/>
                    <a:pt x="73" y="210"/>
                  </a:cubicBezTo>
                  <a:cubicBezTo>
                    <a:pt x="73" y="171"/>
                    <a:pt x="73" y="133"/>
                    <a:pt x="73" y="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7" name=""/>
            <p:cNvSpPr/>
            <p:nvPr/>
          </p:nvSpPr>
          <p:spPr>
            <a:xfrm>
              <a:off x="3513240" y="2996280"/>
              <a:ext cx="17640" cy="17640"/>
            </a:xfrm>
            <a:custGeom>
              <a:avLst/>
              <a:gdLst/>
              <a:ahLst/>
              <a:rect l="0" t="0" r="r" b="b"/>
              <a:pathLst>
                <a:path w="49" h="49">
                  <a:moveTo>
                    <a:pt x="49" y="24"/>
                  </a:moveTo>
                  <a:cubicBezTo>
                    <a:pt x="49" y="9"/>
                    <a:pt x="37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8"/>
                    <a:pt x="12" y="49"/>
                    <a:pt x="24" y="49"/>
                  </a:cubicBezTo>
                  <a:cubicBezTo>
                    <a:pt x="40" y="49"/>
                    <a:pt x="49" y="37"/>
                    <a:pt x="49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8" name=""/>
            <p:cNvSpPr/>
            <p:nvPr/>
          </p:nvSpPr>
          <p:spPr>
            <a:xfrm>
              <a:off x="3695760" y="28152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608"/>
                  </a:moveTo>
                  <a:cubicBezTo>
                    <a:pt x="141" y="604"/>
                    <a:pt x="141" y="604"/>
                    <a:pt x="131" y="594"/>
                  </a:cubicBezTo>
                  <a:cubicBezTo>
                    <a:pt x="54" y="517"/>
                    <a:pt x="35" y="400"/>
                    <a:pt x="35" y="306"/>
                  </a:cubicBezTo>
                  <a:cubicBezTo>
                    <a:pt x="35" y="199"/>
                    <a:pt x="59" y="93"/>
                    <a:pt x="134" y="16"/>
                  </a:cubicBezTo>
                  <a:cubicBezTo>
                    <a:pt x="141" y="9"/>
                    <a:pt x="141" y="7"/>
                    <a:pt x="141" y="5"/>
                  </a:cubicBezTo>
                  <a:cubicBezTo>
                    <a:pt x="141" y="2"/>
                    <a:pt x="140" y="0"/>
                    <a:pt x="136" y="0"/>
                  </a:cubicBezTo>
                  <a:cubicBezTo>
                    <a:pt x="129" y="0"/>
                    <a:pt x="75" y="42"/>
                    <a:pt x="38" y="119"/>
                  </a:cubicBezTo>
                  <a:cubicBezTo>
                    <a:pt x="7" y="187"/>
                    <a:pt x="0" y="255"/>
                    <a:pt x="0" y="306"/>
                  </a:cubicBezTo>
                  <a:cubicBezTo>
                    <a:pt x="0" y="354"/>
                    <a:pt x="7" y="428"/>
                    <a:pt x="40" y="498"/>
                  </a:cubicBezTo>
                  <a:cubicBezTo>
                    <a:pt x="77" y="573"/>
                    <a:pt x="129" y="613"/>
                    <a:pt x="136" y="613"/>
                  </a:cubicBezTo>
                  <a:cubicBezTo>
                    <a:pt x="140" y="613"/>
                    <a:pt x="141" y="611"/>
                    <a:pt x="141" y="6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399" name=""/>
            <p:cNvSpPr/>
            <p:nvPr/>
          </p:nvSpPr>
          <p:spPr>
            <a:xfrm>
              <a:off x="3769920" y="2885760"/>
              <a:ext cx="73080" cy="97560"/>
            </a:xfrm>
            <a:custGeom>
              <a:avLst/>
              <a:gdLst/>
              <a:ahLst/>
              <a:rect l="0" t="0" r="r" b="b"/>
              <a:pathLst>
                <a:path w="203" h="271">
                  <a:moveTo>
                    <a:pt x="154" y="126"/>
                  </a:moveTo>
                  <a:cubicBezTo>
                    <a:pt x="164" y="126"/>
                    <a:pt x="175" y="126"/>
                    <a:pt x="175" y="115"/>
                  </a:cubicBezTo>
                  <a:cubicBezTo>
                    <a:pt x="175" y="107"/>
                    <a:pt x="168" y="107"/>
                    <a:pt x="157" y="107"/>
                  </a:cubicBezTo>
                  <a:cubicBezTo>
                    <a:pt x="124" y="107"/>
                    <a:pt x="91" y="107"/>
                    <a:pt x="58" y="107"/>
                  </a:cubicBezTo>
                  <a:cubicBezTo>
                    <a:pt x="73" y="54"/>
                    <a:pt x="107" y="19"/>
                    <a:pt x="162" y="19"/>
                  </a:cubicBezTo>
                  <a:cubicBezTo>
                    <a:pt x="169" y="19"/>
                    <a:pt x="175" y="19"/>
                    <a:pt x="182" y="19"/>
                  </a:cubicBezTo>
                  <a:cubicBezTo>
                    <a:pt x="192" y="19"/>
                    <a:pt x="203" y="19"/>
                    <a:pt x="203" y="9"/>
                  </a:cubicBezTo>
                  <a:cubicBezTo>
                    <a:pt x="203" y="0"/>
                    <a:pt x="194" y="0"/>
                    <a:pt x="183" y="0"/>
                  </a:cubicBezTo>
                  <a:cubicBezTo>
                    <a:pt x="176" y="0"/>
                    <a:pt x="169" y="0"/>
                    <a:pt x="162" y="0"/>
                  </a:cubicBezTo>
                  <a:cubicBezTo>
                    <a:pt x="82" y="0"/>
                    <a:pt x="0" y="61"/>
                    <a:pt x="0" y="155"/>
                  </a:cubicBezTo>
                  <a:cubicBezTo>
                    <a:pt x="0" y="222"/>
                    <a:pt x="47" y="271"/>
                    <a:pt x="112" y="271"/>
                  </a:cubicBezTo>
                  <a:cubicBezTo>
                    <a:pt x="152" y="271"/>
                    <a:pt x="190" y="246"/>
                    <a:pt x="190" y="239"/>
                  </a:cubicBezTo>
                  <a:cubicBezTo>
                    <a:pt x="190" y="237"/>
                    <a:pt x="190" y="230"/>
                    <a:pt x="185" y="230"/>
                  </a:cubicBezTo>
                  <a:cubicBezTo>
                    <a:pt x="183" y="230"/>
                    <a:pt x="183" y="230"/>
                    <a:pt x="176" y="234"/>
                  </a:cubicBezTo>
                  <a:cubicBezTo>
                    <a:pt x="157" y="246"/>
                    <a:pt x="134" y="257"/>
                    <a:pt x="112" y="257"/>
                  </a:cubicBezTo>
                  <a:cubicBezTo>
                    <a:pt x="77" y="257"/>
                    <a:pt x="47" y="232"/>
                    <a:pt x="47" y="178"/>
                  </a:cubicBezTo>
                  <a:cubicBezTo>
                    <a:pt x="47" y="155"/>
                    <a:pt x="51" y="133"/>
                    <a:pt x="52" y="126"/>
                  </a:cubicBezTo>
                  <a:cubicBezTo>
                    <a:pt x="86" y="126"/>
                    <a:pt x="120" y="126"/>
                    <a:pt x="154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0" name=""/>
            <p:cNvSpPr/>
            <p:nvPr/>
          </p:nvSpPr>
          <p:spPr>
            <a:xfrm>
              <a:off x="3937320" y="2815200"/>
              <a:ext cx="8640" cy="220680"/>
            </a:xfrm>
            <a:custGeom>
              <a:avLst/>
              <a:gdLst/>
              <a:ahLst/>
              <a:rect l="0" t="0" r="r" b="b"/>
              <a:pathLst>
                <a:path w="24" h="613">
                  <a:moveTo>
                    <a:pt x="24" y="21"/>
                  </a:moveTo>
                  <a:cubicBezTo>
                    <a:pt x="24" y="10"/>
                    <a:pt x="24" y="0"/>
                    <a:pt x="12" y="0"/>
                  </a:cubicBezTo>
                  <a:cubicBezTo>
                    <a:pt x="0" y="0"/>
                    <a:pt x="0" y="10"/>
                    <a:pt x="0" y="21"/>
                  </a:cubicBezTo>
                  <a:cubicBezTo>
                    <a:pt x="0" y="211"/>
                    <a:pt x="0" y="400"/>
                    <a:pt x="0" y="590"/>
                  </a:cubicBezTo>
                  <a:cubicBezTo>
                    <a:pt x="0" y="602"/>
                    <a:pt x="0" y="613"/>
                    <a:pt x="12" y="613"/>
                  </a:cubicBezTo>
                  <a:cubicBezTo>
                    <a:pt x="24" y="613"/>
                    <a:pt x="24" y="602"/>
                    <a:pt x="24" y="590"/>
                  </a:cubicBezTo>
                  <a:cubicBezTo>
                    <a:pt x="24" y="400"/>
                    <a:pt x="24" y="211"/>
                    <a:pt x="24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1" name=""/>
            <p:cNvSpPr/>
            <p:nvPr/>
          </p:nvSpPr>
          <p:spPr>
            <a:xfrm>
              <a:off x="4026600" y="2883240"/>
              <a:ext cx="115200" cy="140040"/>
            </a:xfrm>
            <a:custGeom>
              <a:avLst/>
              <a:gdLst/>
              <a:ahLst/>
              <a:rect l="0" t="0" r="r" b="b"/>
              <a:pathLst>
                <a:path w="320" h="389">
                  <a:moveTo>
                    <a:pt x="47" y="346"/>
                  </a:moveTo>
                  <a:cubicBezTo>
                    <a:pt x="42" y="367"/>
                    <a:pt x="40" y="370"/>
                    <a:pt x="14" y="370"/>
                  </a:cubicBezTo>
                  <a:cubicBezTo>
                    <a:pt x="7" y="370"/>
                    <a:pt x="0" y="370"/>
                    <a:pt x="0" y="382"/>
                  </a:cubicBezTo>
                  <a:cubicBezTo>
                    <a:pt x="0" y="388"/>
                    <a:pt x="3" y="389"/>
                    <a:pt x="7" y="389"/>
                  </a:cubicBezTo>
                  <a:cubicBezTo>
                    <a:pt x="24" y="389"/>
                    <a:pt x="42" y="388"/>
                    <a:pt x="59" y="388"/>
                  </a:cubicBezTo>
                  <a:cubicBezTo>
                    <a:pt x="80" y="388"/>
                    <a:pt x="100" y="389"/>
                    <a:pt x="121" y="389"/>
                  </a:cubicBezTo>
                  <a:cubicBezTo>
                    <a:pt x="122" y="389"/>
                    <a:pt x="131" y="389"/>
                    <a:pt x="131" y="377"/>
                  </a:cubicBezTo>
                  <a:cubicBezTo>
                    <a:pt x="131" y="370"/>
                    <a:pt x="126" y="370"/>
                    <a:pt x="117" y="370"/>
                  </a:cubicBezTo>
                  <a:cubicBezTo>
                    <a:pt x="86" y="370"/>
                    <a:pt x="86" y="367"/>
                    <a:pt x="86" y="361"/>
                  </a:cubicBezTo>
                  <a:cubicBezTo>
                    <a:pt x="86" y="354"/>
                    <a:pt x="112" y="253"/>
                    <a:pt x="115" y="239"/>
                  </a:cubicBezTo>
                  <a:cubicBezTo>
                    <a:pt x="124" y="257"/>
                    <a:pt x="141" y="278"/>
                    <a:pt x="173" y="278"/>
                  </a:cubicBezTo>
                  <a:cubicBezTo>
                    <a:pt x="243" y="278"/>
                    <a:pt x="320" y="189"/>
                    <a:pt x="320" y="98"/>
                  </a:cubicBezTo>
                  <a:cubicBezTo>
                    <a:pt x="320" y="40"/>
                    <a:pt x="285" y="0"/>
                    <a:pt x="239" y="0"/>
                  </a:cubicBezTo>
                  <a:cubicBezTo>
                    <a:pt x="208" y="0"/>
                    <a:pt x="178" y="23"/>
                    <a:pt x="157" y="45"/>
                  </a:cubicBezTo>
                  <a:cubicBezTo>
                    <a:pt x="152" y="12"/>
                    <a:pt x="126" y="0"/>
                    <a:pt x="103" y="0"/>
                  </a:cubicBezTo>
                  <a:cubicBezTo>
                    <a:pt x="75" y="0"/>
                    <a:pt x="63" y="24"/>
                    <a:pt x="58" y="35"/>
                  </a:cubicBezTo>
                  <a:cubicBezTo>
                    <a:pt x="47" y="56"/>
                    <a:pt x="38" y="93"/>
                    <a:pt x="38" y="94"/>
                  </a:cubicBezTo>
                  <a:cubicBezTo>
                    <a:pt x="38" y="101"/>
                    <a:pt x="44" y="101"/>
                    <a:pt x="45" y="101"/>
                  </a:cubicBezTo>
                  <a:cubicBezTo>
                    <a:pt x="52" y="101"/>
                    <a:pt x="52" y="100"/>
                    <a:pt x="56" y="87"/>
                  </a:cubicBezTo>
                  <a:cubicBezTo>
                    <a:pt x="66" y="44"/>
                    <a:pt x="79" y="14"/>
                    <a:pt x="101" y="14"/>
                  </a:cubicBezTo>
                  <a:cubicBezTo>
                    <a:pt x="112" y="14"/>
                    <a:pt x="121" y="19"/>
                    <a:pt x="121" y="42"/>
                  </a:cubicBezTo>
                  <a:cubicBezTo>
                    <a:pt x="121" y="56"/>
                    <a:pt x="119" y="63"/>
                    <a:pt x="115" y="73"/>
                  </a:cubicBezTo>
                  <a:cubicBezTo>
                    <a:pt x="93" y="164"/>
                    <a:pt x="70" y="255"/>
                    <a:pt x="47" y="346"/>
                  </a:cubicBezTo>
                  <a:moveTo>
                    <a:pt x="155" y="80"/>
                  </a:moveTo>
                  <a:cubicBezTo>
                    <a:pt x="159" y="63"/>
                    <a:pt x="176" y="45"/>
                    <a:pt x="187" y="37"/>
                  </a:cubicBezTo>
                  <a:cubicBezTo>
                    <a:pt x="208" y="17"/>
                    <a:pt x="225" y="14"/>
                    <a:pt x="236" y="14"/>
                  </a:cubicBezTo>
                  <a:cubicBezTo>
                    <a:pt x="262" y="14"/>
                    <a:pt x="276" y="36"/>
                    <a:pt x="276" y="72"/>
                  </a:cubicBezTo>
                  <a:cubicBezTo>
                    <a:pt x="276" y="107"/>
                    <a:pt x="255" y="178"/>
                    <a:pt x="245" y="201"/>
                  </a:cubicBezTo>
                  <a:cubicBezTo>
                    <a:pt x="224" y="244"/>
                    <a:pt x="194" y="264"/>
                    <a:pt x="171" y="264"/>
                  </a:cubicBezTo>
                  <a:cubicBezTo>
                    <a:pt x="131" y="264"/>
                    <a:pt x="122" y="213"/>
                    <a:pt x="122" y="210"/>
                  </a:cubicBezTo>
                  <a:cubicBezTo>
                    <a:pt x="122" y="208"/>
                    <a:pt x="122" y="208"/>
                    <a:pt x="126" y="199"/>
                  </a:cubicBezTo>
                  <a:cubicBezTo>
                    <a:pt x="136" y="159"/>
                    <a:pt x="146" y="120"/>
                    <a:pt x="155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2" name=""/>
            <p:cNvSpPr/>
            <p:nvPr/>
          </p:nvSpPr>
          <p:spPr>
            <a:xfrm>
              <a:off x="4150800" y="2909520"/>
              <a:ext cx="115560" cy="104400"/>
            </a:xfrm>
            <a:custGeom>
              <a:avLst/>
              <a:gdLst/>
              <a:ahLst/>
              <a:rect l="0" t="0" r="r" b="b"/>
              <a:pathLst>
                <a:path w="321" h="290">
                  <a:moveTo>
                    <a:pt x="190" y="30"/>
                  </a:moveTo>
                  <a:cubicBezTo>
                    <a:pt x="194" y="17"/>
                    <a:pt x="196" y="16"/>
                    <a:pt x="204" y="16"/>
                  </a:cubicBezTo>
                  <a:cubicBezTo>
                    <a:pt x="206" y="16"/>
                    <a:pt x="222" y="16"/>
                    <a:pt x="231" y="16"/>
                  </a:cubicBezTo>
                  <a:cubicBezTo>
                    <a:pt x="257" y="16"/>
                    <a:pt x="267" y="16"/>
                    <a:pt x="278" y="19"/>
                  </a:cubicBezTo>
                  <a:cubicBezTo>
                    <a:pt x="297" y="24"/>
                    <a:pt x="299" y="37"/>
                    <a:pt x="299" y="52"/>
                  </a:cubicBezTo>
                  <a:cubicBezTo>
                    <a:pt x="299" y="59"/>
                    <a:pt x="299" y="65"/>
                    <a:pt x="295" y="87"/>
                  </a:cubicBezTo>
                  <a:cubicBezTo>
                    <a:pt x="295" y="89"/>
                    <a:pt x="295" y="91"/>
                    <a:pt x="295" y="93"/>
                  </a:cubicBezTo>
                  <a:cubicBezTo>
                    <a:pt x="295" y="96"/>
                    <a:pt x="297" y="98"/>
                    <a:pt x="302" y="98"/>
                  </a:cubicBezTo>
                  <a:cubicBezTo>
                    <a:pt x="309" y="98"/>
                    <a:pt x="309" y="94"/>
                    <a:pt x="311" y="87"/>
                  </a:cubicBezTo>
                  <a:cubicBezTo>
                    <a:pt x="314" y="60"/>
                    <a:pt x="318" y="33"/>
                    <a:pt x="321" y="5"/>
                  </a:cubicBezTo>
                  <a:cubicBezTo>
                    <a:pt x="321" y="0"/>
                    <a:pt x="316" y="0"/>
                    <a:pt x="309" y="0"/>
                  </a:cubicBezTo>
                  <a:cubicBezTo>
                    <a:pt x="221" y="0"/>
                    <a:pt x="133" y="0"/>
                    <a:pt x="45" y="0"/>
                  </a:cubicBezTo>
                  <a:cubicBezTo>
                    <a:pt x="33" y="0"/>
                    <a:pt x="33" y="0"/>
                    <a:pt x="30" y="9"/>
                  </a:cubicBezTo>
                  <a:cubicBezTo>
                    <a:pt x="21" y="34"/>
                    <a:pt x="12" y="59"/>
                    <a:pt x="3" y="84"/>
                  </a:cubicBezTo>
                  <a:cubicBezTo>
                    <a:pt x="2" y="86"/>
                    <a:pt x="0" y="91"/>
                    <a:pt x="0" y="93"/>
                  </a:cubicBezTo>
                  <a:cubicBezTo>
                    <a:pt x="0" y="94"/>
                    <a:pt x="2" y="98"/>
                    <a:pt x="9" y="98"/>
                  </a:cubicBezTo>
                  <a:cubicBezTo>
                    <a:pt x="14" y="98"/>
                    <a:pt x="14" y="96"/>
                    <a:pt x="17" y="87"/>
                  </a:cubicBezTo>
                  <a:cubicBezTo>
                    <a:pt x="42" y="19"/>
                    <a:pt x="56" y="16"/>
                    <a:pt x="122" y="16"/>
                  </a:cubicBezTo>
                  <a:cubicBezTo>
                    <a:pt x="128" y="16"/>
                    <a:pt x="134" y="16"/>
                    <a:pt x="140" y="16"/>
                  </a:cubicBezTo>
                  <a:cubicBezTo>
                    <a:pt x="152" y="16"/>
                    <a:pt x="154" y="16"/>
                    <a:pt x="154" y="19"/>
                  </a:cubicBezTo>
                  <a:cubicBezTo>
                    <a:pt x="153" y="22"/>
                    <a:pt x="154" y="23"/>
                    <a:pt x="152" y="28"/>
                  </a:cubicBezTo>
                  <a:cubicBezTo>
                    <a:pt x="133" y="104"/>
                    <a:pt x="114" y="179"/>
                    <a:pt x="94" y="255"/>
                  </a:cubicBezTo>
                  <a:cubicBezTo>
                    <a:pt x="91" y="271"/>
                    <a:pt x="89" y="274"/>
                    <a:pt x="44" y="274"/>
                  </a:cubicBezTo>
                  <a:cubicBezTo>
                    <a:pt x="28" y="274"/>
                    <a:pt x="24" y="274"/>
                    <a:pt x="24" y="283"/>
                  </a:cubicBezTo>
                  <a:cubicBezTo>
                    <a:pt x="24" y="285"/>
                    <a:pt x="26" y="290"/>
                    <a:pt x="31" y="290"/>
                  </a:cubicBezTo>
                  <a:cubicBezTo>
                    <a:pt x="44" y="290"/>
                    <a:pt x="59" y="288"/>
                    <a:pt x="70" y="288"/>
                  </a:cubicBezTo>
                  <a:cubicBezTo>
                    <a:pt x="81" y="288"/>
                    <a:pt x="94" y="288"/>
                    <a:pt x="107" y="288"/>
                  </a:cubicBezTo>
                  <a:cubicBezTo>
                    <a:pt x="119" y="288"/>
                    <a:pt x="133" y="288"/>
                    <a:pt x="145" y="288"/>
                  </a:cubicBezTo>
                  <a:cubicBezTo>
                    <a:pt x="155" y="288"/>
                    <a:pt x="169" y="290"/>
                    <a:pt x="182" y="290"/>
                  </a:cubicBezTo>
                  <a:cubicBezTo>
                    <a:pt x="183" y="290"/>
                    <a:pt x="190" y="290"/>
                    <a:pt x="190" y="281"/>
                  </a:cubicBezTo>
                  <a:cubicBezTo>
                    <a:pt x="190" y="274"/>
                    <a:pt x="187" y="274"/>
                    <a:pt x="173" y="274"/>
                  </a:cubicBezTo>
                  <a:cubicBezTo>
                    <a:pt x="164" y="274"/>
                    <a:pt x="155" y="274"/>
                    <a:pt x="148" y="274"/>
                  </a:cubicBezTo>
                  <a:cubicBezTo>
                    <a:pt x="133" y="272"/>
                    <a:pt x="133" y="271"/>
                    <a:pt x="133" y="265"/>
                  </a:cubicBezTo>
                  <a:cubicBezTo>
                    <a:pt x="133" y="262"/>
                    <a:pt x="133" y="262"/>
                    <a:pt x="134" y="255"/>
                  </a:cubicBezTo>
                  <a:cubicBezTo>
                    <a:pt x="153" y="180"/>
                    <a:pt x="172" y="105"/>
                    <a:pt x="190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3" name=""/>
            <p:cNvSpPr/>
            <p:nvPr/>
          </p:nvSpPr>
          <p:spPr>
            <a:xfrm>
              <a:off x="4296240" y="2815200"/>
              <a:ext cx="51480" cy="220680"/>
            </a:xfrm>
            <a:custGeom>
              <a:avLst/>
              <a:gdLst/>
              <a:ahLst/>
              <a:rect l="0" t="0" r="r" b="b"/>
              <a:pathLst>
                <a:path w="143" h="613">
                  <a:moveTo>
                    <a:pt x="143" y="306"/>
                  </a:moveTo>
                  <a:cubicBezTo>
                    <a:pt x="143" y="258"/>
                    <a:pt x="136" y="185"/>
                    <a:pt x="103" y="115"/>
                  </a:cubicBezTo>
                  <a:cubicBezTo>
                    <a:pt x="65" y="40"/>
                    <a:pt x="12" y="0"/>
                    <a:pt x="7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0" y="9"/>
                    <a:pt x="12" y="19"/>
                  </a:cubicBezTo>
                  <a:cubicBezTo>
                    <a:pt x="72" y="80"/>
                    <a:pt x="107" y="178"/>
                    <a:pt x="107" y="306"/>
                  </a:cubicBezTo>
                  <a:cubicBezTo>
                    <a:pt x="107" y="410"/>
                    <a:pt x="84" y="519"/>
                    <a:pt x="9" y="597"/>
                  </a:cubicBezTo>
                  <a:cubicBezTo>
                    <a:pt x="0" y="604"/>
                    <a:pt x="0" y="604"/>
                    <a:pt x="0" y="608"/>
                  </a:cubicBezTo>
                  <a:cubicBezTo>
                    <a:pt x="0" y="611"/>
                    <a:pt x="3" y="613"/>
                    <a:pt x="7" y="613"/>
                  </a:cubicBezTo>
                  <a:cubicBezTo>
                    <a:pt x="12" y="613"/>
                    <a:pt x="68" y="571"/>
                    <a:pt x="105" y="494"/>
                  </a:cubicBezTo>
                  <a:cubicBezTo>
                    <a:pt x="136" y="426"/>
                    <a:pt x="143" y="358"/>
                    <a:pt x="143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4" name=""/>
            <p:cNvSpPr/>
            <p:nvPr/>
          </p:nvSpPr>
          <p:spPr>
            <a:xfrm>
              <a:off x="1168920" y="3495960"/>
              <a:ext cx="146520" cy="51480"/>
            </a:xfrm>
            <a:custGeom>
              <a:avLst/>
              <a:gdLst/>
              <a:ahLst/>
              <a:rect l="0" t="0" r="r" b="b"/>
              <a:pathLst>
                <a:path w="407" h="143">
                  <a:moveTo>
                    <a:pt x="386" y="24"/>
                  </a:moveTo>
                  <a:cubicBezTo>
                    <a:pt x="396" y="24"/>
                    <a:pt x="407" y="24"/>
                    <a:pt x="407" y="12"/>
                  </a:cubicBezTo>
                  <a:cubicBezTo>
                    <a:pt x="407" y="0"/>
                    <a:pt x="396" y="0"/>
                    <a:pt x="388" y="0"/>
                  </a:cubicBezTo>
                  <a:cubicBezTo>
                    <a:pt x="265" y="0"/>
                    <a:pt x="142" y="0"/>
                    <a:pt x="19" y="0"/>
                  </a:cubicBezTo>
                  <a:cubicBezTo>
                    <a:pt x="10" y="0"/>
                    <a:pt x="0" y="0"/>
                    <a:pt x="0" y="12"/>
                  </a:cubicBezTo>
                  <a:cubicBezTo>
                    <a:pt x="0" y="24"/>
                    <a:pt x="10" y="24"/>
                    <a:pt x="19" y="24"/>
                  </a:cubicBezTo>
                  <a:cubicBezTo>
                    <a:pt x="141" y="24"/>
                    <a:pt x="264" y="24"/>
                    <a:pt x="386" y="24"/>
                  </a:cubicBezTo>
                  <a:moveTo>
                    <a:pt x="388" y="143"/>
                  </a:moveTo>
                  <a:cubicBezTo>
                    <a:pt x="396" y="143"/>
                    <a:pt x="407" y="143"/>
                    <a:pt x="407" y="131"/>
                  </a:cubicBezTo>
                  <a:cubicBezTo>
                    <a:pt x="407" y="119"/>
                    <a:pt x="396" y="119"/>
                    <a:pt x="386" y="119"/>
                  </a:cubicBezTo>
                  <a:cubicBezTo>
                    <a:pt x="264" y="119"/>
                    <a:pt x="141" y="119"/>
                    <a:pt x="19" y="119"/>
                  </a:cubicBezTo>
                  <a:cubicBezTo>
                    <a:pt x="10" y="119"/>
                    <a:pt x="0" y="119"/>
                    <a:pt x="0" y="131"/>
                  </a:cubicBezTo>
                  <a:cubicBezTo>
                    <a:pt x="0" y="143"/>
                    <a:pt x="10" y="143"/>
                    <a:pt x="19" y="143"/>
                  </a:cubicBezTo>
                  <a:cubicBezTo>
                    <a:pt x="142" y="143"/>
                    <a:pt x="265" y="143"/>
                    <a:pt x="388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5" name=""/>
            <p:cNvSpPr/>
            <p:nvPr/>
          </p:nvSpPr>
          <p:spPr>
            <a:xfrm>
              <a:off x="1401480" y="3367080"/>
              <a:ext cx="294120" cy="308520"/>
            </a:xfrm>
            <a:custGeom>
              <a:avLst/>
              <a:gdLst/>
              <a:ahLst/>
              <a:rect l="0" t="0" r="r" b="b"/>
              <a:pathLst>
                <a:path w="817" h="857">
                  <a:moveTo>
                    <a:pt x="744" y="857"/>
                  </a:moveTo>
                  <a:cubicBezTo>
                    <a:pt x="768" y="792"/>
                    <a:pt x="793" y="727"/>
                    <a:pt x="817" y="662"/>
                  </a:cubicBezTo>
                  <a:cubicBezTo>
                    <a:pt x="812" y="662"/>
                    <a:pt x="807" y="662"/>
                    <a:pt x="802" y="662"/>
                  </a:cubicBezTo>
                  <a:cubicBezTo>
                    <a:pt x="779" y="726"/>
                    <a:pt x="713" y="768"/>
                    <a:pt x="643" y="786"/>
                  </a:cubicBezTo>
                  <a:cubicBezTo>
                    <a:pt x="630" y="789"/>
                    <a:pt x="569" y="805"/>
                    <a:pt x="452" y="805"/>
                  </a:cubicBezTo>
                  <a:cubicBezTo>
                    <a:pt x="329" y="805"/>
                    <a:pt x="206" y="805"/>
                    <a:pt x="82" y="805"/>
                  </a:cubicBezTo>
                  <a:cubicBezTo>
                    <a:pt x="186" y="683"/>
                    <a:pt x="291" y="560"/>
                    <a:pt x="395" y="438"/>
                  </a:cubicBezTo>
                  <a:cubicBezTo>
                    <a:pt x="398" y="433"/>
                    <a:pt x="400" y="431"/>
                    <a:pt x="400" y="430"/>
                  </a:cubicBezTo>
                  <a:cubicBezTo>
                    <a:pt x="400" y="428"/>
                    <a:pt x="400" y="426"/>
                    <a:pt x="395" y="419"/>
                  </a:cubicBezTo>
                  <a:cubicBezTo>
                    <a:pt x="300" y="289"/>
                    <a:pt x="205" y="159"/>
                    <a:pt x="110" y="30"/>
                  </a:cubicBezTo>
                  <a:cubicBezTo>
                    <a:pt x="222" y="30"/>
                    <a:pt x="334" y="30"/>
                    <a:pt x="445" y="30"/>
                  </a:cubicBezTo>
                  <a:cubicBezTo>
                    <a:pt x="527" y="30"/>
                    <a:pt x="583" y="38"/>
                    <a:pt x="589" y="38"/>
                  </a:cubicBezTo>
                  <a:cubicBezTo>
                    <a:pt x="622" y="44"/>
                    <a:pt x="676" y="54"/>
                    <a:pt x="725" y="86"/>
                  </a:cubicBezTo>
                  <a:cubicBezTo>
                    <a:pt x="739" y="94"/>
                    <a:pt x="781" y="122"/>
                    <a:pt x="802" y="173"/>
                  </a:cubicBezTo>
                  <a:cubicBezTo>
                    <a:pt x="807" y="173"/>
                    <a:pt x="812" y="173"/>
                    <a:pt x="817" y="173"/>
                  </a:cubicBezTo>
                  <a:cubicBezTo>
                    <a:pt x="793" y="115"/>
                    <a:pt x="768" y="58"/>
                    <a:pt x="744" y="0"/>
                  </a:cubicBezTo>
                  <a:cubicBezTo>
                    <a:pt x="502" y="0"/>
                    <a:pt x="260" y="0"/>
                    <a:pt x="17" y="0"/>
                  </a:cubicBezTo>
                  <a:cubicBezTo>
                    <a:pt x="3" y="0"/>
                    <a:pt x="3" y="0"/>
                    <a:pt x="2" y="3"/>
                  </a:cubicBezTo>
                  <a:cubicBezTo>
                    <a:pt x="0" y="5"/>
                    <a:pt x="0" y="17"/>
                    <a:pt x="0" y="24"/>
                  </a:cubicBezTo>
                  <a:cubicBezTo>
                    <a:pt x="108" y="172"/>
                    <a:pt x="217" y="320"/>
                    <a:pt x="325" y="468"/>
                  </a:cubicBezTo>
                  <a:cubicBezTo>
                    <a:pt x="219" y="592"/>
                    <a:pt x="113" y="716"/>
                    <a:pt x="7" y="840"/>
                  </a:cubicBezTo>
                  <a:cubicBezTo>
                    <a:pt x="2" y="849"/>
                    <a:pt x="2" y="850"/>
                    <a:pt x="2" y="852"/>
                  </a:cubicBezTo>
                  <a:cubicBezTo>
                    <a:pt x="2" y="857"/>
                    <a:pt x="7" y="857"/>
                    <a:pt x="17" y="857"/>
                  </a:cubicBezTo>
                  <a:cubicBezTo>
                    <a:pt x="260" y="857"/>
                    <a:pt x="502" y="857"/>
                    <a:pt x="744" y="8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6" name=""/>
            <p:cNvSpPr/>
            <p:nvPr/>
          </p:nvSpPr>
          <p:spPr>
            <a:xfrm>
              <a:off x="1501560" y="3762360"/>
              <a:ext cx="95040" cy="69840"/>
            </a:xfrm>
            <a:custGeom>
              <a:avLst/>
              <a:gdLst/>
              <a:ahLst/>
              <a:rect l="0" t="0" r="r" b="b"/>
              <a:pathLst>
                <a:path w="264" h="194">
                  <a:moveTo>
                    <a:pt x="33" y="162"/>
                  </a:moveTo>
                  <a:cubicBezTo>
                    <a:pt x="31" y="168"/>
                    <a:pt x="28" y="178"/>
                    <a:pt x="28" y="180"/>
                  </a:cubicBezTo>
                  <a:cubicBezTo>
                    <a:pt x="28" y="189"/>
                    <a:pt x="37" y="194"/>
                    <a:pt x="44" y="194"/>
                  </a:cubicBezTo>
                  <a:cubicBezTo>
                    <a:pt x="51" y="194"/>
                    <a:pt x="58" y="188"/>
                    <a:pt x="59" y="183"/>
                  </a:cubicBezTo>
                  <a:cubicBezTo>
                    <a:pt x="61" y="179"/>
                    <a:pt x="65" y="166"/>
                    <a:pt x="68" y="157"/>
                  </a:cubicBezTo>
                  <a:cubicBezTo>
                    <a:pt x="70" y="148"/>
                    <a:pt x="75" y="129"/>
                    <a:pt x="77" y="119"/>
                  </a:cubicBezTo>
                  <a:cubicBezTo>
                    <a:pt x="79" y="110"/>
                    <a:pt x="82" y="100"/>
                    <a:pt x="84" y="91"/>
                  </a:cubicBezTo>
                  <a:cubicBezTo>
                    <a:pt x="89" y="72"/>
                    <a:pt x="89" y="68"/>
                    <a:pt x="103" y="51"/>
                  </a:cubicBezTo>
                  <a:cubicBezTo>
                    <a:pt x="114" y="35"/>
                    <a:pt x="134" y="12"/>
                    <a:pt x="166" y="12"/>
                  </a:cubicBezTo>
                  <a:cubicBezTo>
                    <a:pt x="192" y="12"/>
                    <a:pt x="192" y="33"/>
                    <a:pt x="192" y="42"/>
                  </a:cubicBezTo>
                  <a:cubicBezTo>
                    <a:pt x="192" y="68"/>
                    <a:pt x="173" y="115"/>
                    <a:pt x="166" y="133"/>
                  </a:cubicBezTo>
                  <a:cubicBezTo>
                    <a:pt x="162" y="145"/>
                    <a:pt x="161" y="148"/>
                    <a:pt x="161" y="157"/>
                  </a:cubicBezTo>
                  <a:cubicBezTo>
                    <a:pt x="161" y="180"/>
                    <a:pt x="180" y="194"/>
                    <a:pt x="201" y="194"/>
                  </a:cubicBezTo>
                  <a:cubicBezTo>
                    <a:pt x="245" y="194"/>
                    <a:pt x="264" y="134"/>
                    <a:pt x="264" y="127"/>
                  </a:cubicBezTo>
                  <a:cubicBezTo>
                    <a:pt x="264" y="122"/>
                    <a:pt x="259" y="124"/>
                    <a:pt x="257" y="122"/>
                  </a:cubicBezTo>
                  <a:cubicBezTo>
                    <a:pt x="250" y="122"/>
                    <a:pt x="250" y="124"/>
                    <a:pt x="248" y="129"/>
                  </a:cubicBezTo>
                  <a:cubicBezTo>
                    <a:pt x="238" y="164"/>
                    <a:pt x="220" y="182"/>
                    <a:pt x="203" y="182"/>
                  </a:cubicBezTo>
                  <a:cubicBezTo>
                    <a:pt x="194" y="182"/>
                    <a:pt x="192" y="175"/>
                    <a:pt x="192" y="166"/>
                  </a:cubicBezTo>
                  <a:cubicBezTo>
                    <a:pt x="192" y="157"/>
                    <a:pt x="194" y="150"/>
                    <a:pt x="201" y="131"/>
                  </a:cubicBezTo>
                  <a:cubicBezTo>
                    <a:pt x="206" y="119"/>
                    <a:pt x="224" y="73"/>
                    <a:pt x="224" y="49"/>
                  </a:cubicBezTo>
                  <a:cubicBezTo>
                    <a:pt x="224" y="7"/>
                    <a:pt x="190" y="0"/>
                    <a:pt x="168" y="0"/>
                  </a:cubicBezTo>
                  <a:cubicBezTo>
                    <a:pt x="133" y="0"/>
                    <a:pt x="108" y="21"/>
                    <a:pt x="96" y="38"/>
                  </a:cubicBezTo>
                  <a:cubicBezTo>
                    <a:pt x="93" y="9"/>
                    <a:pt x="68" y="0"/>
                    <a:pt x="51" y="0"/>
                  </a:cubicBezTo>
                  <a:cubicBezTo>
                    <a:pt x="31" y="0"/>
                    <a:pt x="21" y="14"/>
                    <a:pt x="16" y="23"/>
                  </a:cubicBezTo>
                  <a:cubicBezTo>
                    <a:pt x="7" y="38"/>
                    <a:pt x="0" y="63"/>
                    <a:pt x="0" y="66"/>
                  </a:cubicBezTo>
                  <a:cubicBezTo>
                    <a:pt x="0" y="72"/>
                    <a:pt x="5" y="70"/>
                    <a:pt x="7" y="72"/>
                  </a:cubicBezTo>
                  <a:cubicBezTo>
                    <a:pt x="14" y="72"/>
                    <a:pt x="14" y="70"/>
                    <a:pt x="17" y="58"/>
                  </a:cubicBezTo>
                  <a:cubicBezTo>
                    <a:pt x="24" y="33"/>
                    <a:pt x="31" y="12"/>
                    <a:pt x="49" y="12"/>
                  </a:cubicBezTo>
                  <a:cubicBezTo>
                    <a:pt x="59" y="12"/>
                    <a:pt x="63" y="21"/>
                    <a:pt x="63" y="33"/>
                  </a:cubicBezTo>
                  <a:cubicBezTo>
                    <a:pt x="63" y="42"/>
                    <a:pt x="59" y="57"/>
                    <a:pt x="56" y="68"/>
                  </a:cubicBezTo>
                  <a:cubicBezTo>
                    <a:pt x="52" y="79"/>
                    <a:pt x="49" y="98"/>
                    <a:pt x="47" y="107"/>
                  </a:cubicBezTo>
                  <a:cubicBezTo>
                    <a:pt x="42" y="125"/>
                    <a:pt x="38" y="144"/>
                    <a:pt x="33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7" name=""/>
            <p:cNvSpPr/>
            <p:nvPr/>
          </p:nvSpPr>
          <p:spPr>
            <a:xfrm>
              <a:off x="1754280" y="3479040"/>
              <a:ext cx="86040" cy="100080"/>
            </a:xfrm>
            <a:custGeom>
              <a:avLst/>
              <a:gdLst/>
              <a:ahLst/>
              <a:rect l="0" t="0" r="r" b="b"/>
              <a:pathLst>
                <a:path w="239" h="278">
                  <a:moveTo>
                    <a:pt x="218" y="38"/>
                  </a:moveTo>
                  <a:cubicBezTo>
                    <a:pt x="208" y="38"/>
                    <a:pt x="199" y="38"/>
                    <a:pt x="192" y="47"/>
                  </a:cubicBezTo>
                  <a:cubicBezTo>
                    <a:pt x="182" y="56"/>
                    <a:pt x="180" y="66"/>
                    <a:pt x="180" y="72"/>
                  </a:cubicBezTo>
                  <a:cubicBezTo>
                    <a:pt x="180" y="86"/>
                    <a:pt x="192" y="93"/>
                    <a:pt x="203" y="93"/>
                  </a:cubicBezTo>
                  <a:cubicBezTo>
                    <a:pt x="220" y="93"/>
                    <a:pt x="238" y="77"/>
                    <a:pt x="238" y="52"/>
                  </a:cubicBezTo>
                  <a:cubicBezTo>
                    <a:pt x="238" y="23"/>
                    <a:pt x="208" y="0"/>
                    <a:pt x="164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0"/>
                    <a:pt x="37" y="278"/>
                    <a:pt x="100" y="278"/>
                  </a:cubicBezTo>
                  <a:cubicBezTo>
                    <a:pt x="187" y="278"/>
                    <a:pt x="239" y="213"/>
                    <a:pt x="239" y="206"/>
                  </a:cubicBezTo>
                  <a:cubicBezTo>
                    <a:pt x="239" y="203"/>
                    <a:pt x="236" y="197"/>
                    <a:pt x="232" y="197"/>
                  </a:cubicBezTo>
                  <a:cubicBezTo>
                    <a:pt x="229" y="197"/>
                    <a:pt x="227" y="199"/>
                    <a:pt x="224" y="204"/>
                  </a:cubicBezTo>
                  <a:cubicBezTo>
                    <a:pt x="175" y="265"/>
                    <a:pt x="108" y="265"/>
                    <a:pt x="101" y="265"/>
                  </a:cubicBezTo>
                  <a:cubicBezTo>
                    <a:pt x="63" y="265"/>
                    <a:pt x="45" y="234"/>
                    <a:pt x="45" y="197"/>
                  </a:cubicBezTo>
                  <a:cubicBezTo>
                    <a:pt x="45" y="173"/>
                    <a:pt x="58" y="113"/>
                    <a:pt x="79" y="75"/>
                  </a:cubicBezTo>
                  <a:cubicBezTo>
                    <a:pt x="98" y="40"/>
                    <a:pt x="131" y="14"/>
                    <a:pt x="166" y="14"/>
                  </a:cubicBezTo>
                  <a:cubicBezTo>
                    <a:pt x="187" y="14"/>
                    <a:pt x="210" y="23"/>
                    <a:pt x="218" y="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8" name=""/>
            <p:cNvSpPr/>
            <p:nvPr/>
          </p:nvSpPr>
          <p:spPr>
            <a:xfrm>
              <a:off x="1847880" y="3541680"/>
              <a:ext cx="95040" cy="69840"/>
            </a:xfrm>
            <a:custGeom>
              <a:avLst/>
              <a:gdLst/>
              <a:ahLst/>
              <a:rect l="0" t="0" r="r" b="b"/>
              <a:pathLst>
                <a:path w="264" h="194">
                  <a:moveTo>
                    <a:pt x="33" y="162"/>
                  </a:moveTo>
                  <a:cubicBezTo>
                    <a:pt x="31" y="168"/>
                    <a:pt x="28" y="178"/>
                    <a:pt x="28" y="180"/>
                  </a:cubicBezTo>
                  <a:cubicBezTo>
                    <a:pt x="28" y="189"/>
                    <a:pt x="37" y="194"/>
                    <a:pt x="44" y="194"/>
                  </a:cubicBezTo>
                  <a:cubicBezTo>
                    <a:pt x="51" y="194"/>
                    <a:pt x="57" y="187"/>
                    <a:pt x="59" y="183"/>
                  </a:cubicBezTo>
                  <a:cubicBezTo>
                    <a:pt x="62" y="180"/>
                    <a:pt x="66" y="166"/>
                    <a:pt x="68" y="157"/>
                  </a:cubicBezTo>
                  <a:cubicBezTo>
                    <a:pt x="70" y="148"/>
                    <a:pt x="75" y="129"/>
                    <a:pt x="77" y="119"/>
                  </a:cubicBezTo>
                  <a:cubicBezTo>
                    <a:pt x="80" y="108"/>
                    <a:pt x="82" y="100"/>
                    <a:pt x="84" y="89"/>
                  </a:cubicBezTo>
                  <a:cubicBezTo>
                    <a:pt x="89" y="72"/>
                    <a:pt x="91" y="68"/>
                    <a:pt x="103" y="51"/>
                  </a:cubicBezTo>
                  <a:cubicBezTo>
                    <a:pt x="115" y="33"/>
                    <a:pt x="134" y="12"/>
                    <a:pt x="168" y="12"/>
                  </a:cubicBezTo>
                  <a:cubicBezTo>
                    <a:pt x="192" y="12"/>
                    <a:pt x="192" y="33"/>
                    <a:pt x="192" y="42"/>
                  </a:cubicBezTo>
                  <a:cubicBezTo>
                    <a:pt x="192" y="68"/>
                    <a:pt x="175" y="115"/>
                    <a:pt x="168" y="133"/>
                  </a:cubicBezTo>
                  <a:cubicBezTo>
                    <a:pt x="162" y="145"/>
                    <a:pt x="161" y="148"/>
                    <a:pt x="161" y="155"/>
                  </a:cubicBezTo>
                  <a:cubicBezTo>
                    <a:pt x="161" y="178"/>
                    <a:pt x="180" y="194"/>
                    <a:pt x="201" y="194"/>
                  </a:cubicBezTo>
                  <a:cubicBezTo>
                    <a:pt x="245" y="194"/>
                    <a:pt x="264" y="134"/>
                    <a:pt x="264" y="127"/>
                  </a:cubicBezTo>
                  <a:cubicBezTo>
                    <a:pt x="264" y="122"/>
                    <a:pt x="258" y="122"/>
                    <a:pt x="257" y="122"/>
                  </a:cubicBezTo>
                  <a:cubicBezTo>
                    <a:pt x="250" y="122"/>
                    <a:pt x="250" y="124"/>
                    <a:pt x="248" y="129"/>
                  </a:cubicBezTo>
                  <a:cubicBezTo>
                    <a:pt x="238" y="164"/>
                    <a:pt x="220" y="182"/>
                    <a:pt x="203" y="182"/>
                  </a:cubicBezTo>
                  <a:cubicBezTo>
                    <a:pt x="194" y="182"/>
                    <a:pt x="192" y="175"/>
                    <a:pt x="192" y="166"/>
                  </a:cubicBezTo>
                  <a:cubicBezTo>
                    <a:pt x="192" y="155"/>
                    <a:pt x="194" y="150"/>
                    <a:pt x="203" y="131"/>
                  </a:cubicBezTo>
                  <a:cubicBezTo>
                    <a:pt x="208" y="119"/>
                    <a:pt x="225" y="73"/>
                    <a:pt x="225" y="49"/>
                  </a:cubicBezTo>
                  <a:cubicBezTo>
                    <a:pt x="225" y="7"/>
                    <a:pt x="192" y="0"/>
                    <a:pt x="169" y="0"/>
                  </a:cubicBezTo>
                  <a:cubicBezTo>
                    <a:pt x="133" y="0"/>
                    <a:pt x="108" y="21"/>
                    <a:pt x="96" y="38"/>
                  </a:cubicBezTo>
                  <a:cubicBezTo>
                    <a:pt x="93" y="9"/>
                    <a:pt x="68" y="0"/>
                    <a:pt x="51" y="0"/>
                  </a:cubicBezTo>
                  <a:cubicBezTo>
                    <a:pt x="31" y="0"/>
                    <a:pt x="23" y="12"/>
                    <a:pt x="16" y="23"/>
                  </a:cubicBezTo>
                  <a:cubicBezTo>
                    <a:pt x="7" y="38"/>
                    <a:pt x="0" y="63"/>
                    <a:pt x="0" y="65"/>
                  </a:cubicBezTo>
                  <a:cubicBezTo>
                    <a:pt x="0" y="72"/>
                    <a:pt x="7" y="72"/>
                    <a:pt x="9" y="72"/>
                  </a:cubicBezTo>
                  <a:cubicBezTo>
                    <a:pt x="14" y="72"/>
                    <a:pt x="14" y="70"/>
                    <a:pt x="17" y="58"/>
                  </a:cubicBezTo>
                  <a:cubicBezTo>
                    <a:pt x="24" y="33"/>
                    <a:pt x="31" y="12"/>
                    <a:pt x="49" y="12"/>
                  </a:cubicBezTo>
                  <a:cubicBezTo>
                    <a:pt x="59" y="12"/>
                    <a:pt x="63" y="21"/>
                    <a:pt x="63" y="33"/>
                  </a:cubicBezTo>
                  <a:cubicBezTo>
                    <a:pt x="63" y="40"/>
                    <a:pt x="59" y="56"/>
                    <a:pt x="56" y="68"/>
                  </a:cubicBezTo>
                  <a:cubicBezTo>
                    <a:pt x="52" y="80"/>
                    <a:pt x="49" y="98"/>
                    <a:pt x="47" y="107"/>
                  </a:cubicBezTo>
                  <a:cubicBezTo>
                    <a:pt x="42" y="125"/>
                    <a:pt x="38" y="144"/>
                    <a:pt x="33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09" name=""/>
            <p:cNvSpPr/>
            <p:nvPr/>
          </p:nvSpPr>
          <p:spPr>
            <a:xfrm>
              <a:off x="2019960" y="34110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608"/>
                  </a:moveTo>
                  <a:cubicBezTo>
                    <a:pt x="141" y="606"/>
                    <a:pt x="141" y="604"/>
                    <a:pt x="131" y="594"/>
                  </a:cubicBezTo>
                  <a:cubicBezTo>
                    <a:pt x="54" y="517"/>
                    <a:pt x="35" y="400"/>
                    <a:pt x="35" y="307"/>
                  </a:cubicBezTo>
                  <a:cubicBezTo>
                    <a:pt x="35" y="201"/>
                    <a:pt x="58" y="93"/>
                    <a:pt x="133" y="17"/>
                  </a:cubicBezTo>
                  <a:cubicBezTo>
                    <a:pt x="141" y="9"/>
                    <a:pt x="141" y="9"/>
                    <a:pt x="141" y="7"/>
                  </a:cubicBezTo>
                  <a:cubicBezTo>
                    <a:pt x="141" y="2"/>
                    <a:pt x="140" y="0"/>
                    <a:pt x="136" y="0"/>
                  </a:cubicBezTo>
                  <a:cubicBezTo>
                    <a:pt x="129" y="0"/>
                    <a:pt x="73" y="42"/>
                    <a:pt x="38" y="120"/>
                  </a:cubicBezTo>
                  <a:cubicBezTo>
                    <a:pt x="7" y="187"/>
                    <a:pt x="0" y="255"/>
                    <a:pt x="0" y="307"/>
                  </a:cubicBezTo>
                  <a:cubicBezTo>
                    <a:pt x="0" y="354"/>
                    <a:pt x="5" y="430"/>
                    <a:pt x="40" y="498"/>
                  </a:cubicBezTo>
                  <a:cubicBezTo>
                    <a:pt x="77" y="573"/>
                    <a:pt x="129" y="613"/>
                    <a:pt x="136" y="613"/>
                  </a:cubicBezTo>
                  <a:cubicBezTo>
                    <a:pt x="140" y="613"/>
                    <a:pt x="141" y="611"/>
                    <a:pt x="141" y="6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0" name=""/>
            <p:cNvSpPr/>
            <p:nvPr/>
          </p:nvSpPr>
          <p:spPr>
            <a:xfrm>
              <a:off x="2076840" y="3479040"/>
              <a:ext cx="115560" cy="140760"/>
            </a:xfrm>
            <a:custGeom>
              <a:avLst/>
              <a:gdLst/>
              <a:ahLst/>
              <a:rect l="0" t="0" r="r" b="b"/>
              <a:pathLst>
                <a:path w="321" h="391">
                  <a:moveTo>
                    <a:pt x="47" y="346"/>
                  </a:moveTo>
                  <a:cubicBezTo>
                    <a:pt x="42" y="367"/>
                    <a:pt x="42" y="372"/>
                    <a:pt x="14" y="372"/>
                  </a:cubicBezTo>
                  <a:cubicBezTo>
                    <a:pt x="7" y="372"/>
                    <a:pt x="0" y="372"/>
                    <a:pt x="0" y="382"/>
                  </a:cubicBezTo>
                  <a:cubicBezTo>
                    <a:pt x="0" y="388"/>
                    <a:pt x="3" y="391"/>
                    <a:pt x="9" y="391"/>
                  </a:cubicBezTo>
                  <a:cubicBezTo>
                    <a:pt x="24" y="391"/>
                    <a:pt x="42" y="389"/>
                    <a:pt x="59" y="389"/>
                  </a:cubicBezTo>
                  <a:cubicBezTo>
                    <a:pt x="80" y="389"/>
                    <a:pt x="101" y="391"/>
                    <a:pt x="121" y="391"/>
                  </a:cubicBezTo>
                  <a:cubicBezTo>
                    <a:pt x="124" y="391"/>
                    <a:pt x="131" y="391"/>
                    <a:pt x="131" y="379"/>
                  </a:cubicBezTo>
                  <a:cubicBezTo>
                    <a:pt x="131" y="372"/>
                    <a:pt x="126" y="372"/>
                    <a:pt x="117" y="372"/>
                  </a:cubicBezTo>
                  <a:cubicBezTo>
                    <a:pt x="86" y="372"/>
                    <a:pt x="86" y="367"/>
                    <a:pt x="86" y="361"/>
                  </a:cubicBezTo>
                  <a:cubicBezTo>
                    <a:pt x="86" y="354"/>
                    <a:pt x="112" y="255"/>
                    <a:pt x="117" y="239"/>
                  </a:cubicBezTo>
                  <a:cubicBezTo>
                    <a:pt x="124" y="257"/>
                    <a:pt x="141" y="278"/>
                    <a:pt x="173" y="278"/>
                  </a:cubicBezTo>
                  <a:cubicBezTo>
                    <a:pt x="245" y="278"/>
                    <a:pt x="321" y="189"/>
                    <a:pt x="321" y="98"/>
                  </a:cubicBezTo>
                  <a:cubicBezTo>
                    <a:pt x="321" y="40"/>
                    <a:pt x="286" y="0"/>
                    <a:pt x="239" y="0"/>
                  </a:cubicBezTo>
                  <a:cubicBezTo>
                    <a:pt x="208" y="0"/>
                    <a:pt x="178" y="23"/>
                    <a:pt x="159" y="47"/>
                  </a:cubicBezTo>
                  <a:cubicBezTo>
                    <a:pt x="152" y="14"/>
                    <a:pt x="126" y="0"/>
                    <a:pt x="103" y="0"/>
                  </a:cubicBezTo>
                  <a:cubicBezTo>
                    <a:pt x="75" y="0"/>
                    <a:pt x="63" y="24"/>
                    <a:pt x="58" y="35"/>
                  </a:cubicBezTo>
                  <a:cubicBezTo>
                    <a:pt x="47" y="56"/>
                    <a:pt x="38" y="93"/>
                    <a:pt x="38" y="94"/>
                  </a:cubicBezTo>
                  <a:cubicBezTo>
                    <a:pt x="38" y="101"/>
                    <a:pt x="45" y="101"/>
                    <a:pt x="47" y="101"/>
                  </a:cubicBezTo>
                  <a:cubicBezTo>
                    <a:pt x="52" y="101"/>
                    <a:pt x="52" y="100"/>
                    <a:pt x="56" y="87"/>
                  </a:cubicBezTo>
                  <a:cubicBezTo>
                    <a:pt x="66" y="44"/>
                    <a:pt x="79" y="14"/>
                    <a:pt x="101" y="14"/>
                  </a:cubicBezTo>
                  <a:cubicBezTo>
                    <a:pt x="112" y="14"/>
                    <a:pt x="121" y="19"/>
                    <a:pt x="121" y="42"/>
                  </a:cubicBezTo>
                  <a:cubicBezTo>
                    <a:pt x="121" y="56"/>
                    <a:pt x="119" y="63"/>
                    <a:pt x="117" y="73"/>
                  </a:cubicBezTo>
                  <a:cubicBezTo>
                    <a:pt x="94" y="164"/>
                    <a:pt x="70" y="255"/>
                    <a:pt x="47" y="346"/>
                  </a:cubicBezTo>
                  <a:moveTo>
                    <a:pt x="155" y="80"/>
                  </a:moveTo>
                  <a:cubicBezTo>
                    <a:pt x="161" y="63"/>
                    <a:pt x="176" y="47"/>
                    <a:pt x="187" y="37"/>
                  </a:cubicBezTo>
                  <a:cubicBezTo>
                    <a:pt x="210" y="17"/>
                    <a:pt x="227" y="14"/>
                    <a:pt x="238" y="14"/>
                  </a:cubicBezTo>
                  <a:cubicBezTo>
                    <a:pt x="262" y="14"/>
                    <a:pt x="276" y="35"/>
                    <a:pt x="276" y="72"/>
                  </a:cubicBezTo>
                  <a:cubicBezTo>
                    <a:pt x="276" y="108"/>
                    <a:pt x="257" y="178"/>
                    <a:pt x="245" y="201"/>
                  </a:cubicBezTo>
                  <a:cubicBezTo>
                    <a:pt x="224" y="244"/>
                    <a:pt x="196" y="265"/>
                    <a:pt x="173" y="265"/>
                  </a:cubicBezTo>
                  <a:cubicBezTo>
                    <a:pt x="131" y="265"/>
                    <a:pt x="124" y="213"/>
                    <a:pt x="124" y="210"/>
                  </a:cubicBezTo>
                  <a:cubicBezTo>
                    <a:pt x="125" y="207"/>
                    <a:pt x="124" y="208"/>
                    <a:pt x="126" y="201"/>
                  </a:cubicBezTo>
                  <a:cubicBezTo>
                    <a:pt x="136" y="161"/>
                    <a:pt x="146" y="120"/>
                    <a:pt x="155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1" name=""/>
            <p:cNvSpPr/>
            <p:nvPr/>
          </p:nvSpPr>
          <p:spPr>
            <a:xfrm>
              <a:off x="2201760" y="3505320"/>
              <a:ext cx="115200" cy="104400"/>
            </a:xfrm>
            <a:custGeom>
              <a:avLst/>
              <a:gdLst/>
              <a:ahLst/>
              <a:rect l="0" t="0" r="r" b="b"/>
              <a:pathLst>
                <a:path w="320" h="290">
                  <a:moveTo>
                    <a:pt x="190" y="30"/>
                  </a:moveTo>
                  <a:cubicBezTo>
                    <a:pt x="192" y="17"/>
                    <a:pt x="194" y="17"/>
                    <a:pt x="203" y="16"/>
                  </a:cubicBezTo>
                  <a:cubicBezTo>
                    <a:pt x="206" y="16"/>
                    <a:pt x="220" y="16"/>
                    <a:pt x="229" y="16"/>
                  </a:cubicBezTo>
                  <a:cubicBezTo>
                    <a:pt x="255" y="16"/>
                    <a:pt x="267" y="16"/>
                    <a:pt x="278" y="19"/>
                  </a:cubicBezTo>
                  <a:cubicBezTo>
                    <a:pt x="297" y="24"/>
                    <a:pt x="297" y="37"/>
                    <a:pt x="297" y="52"/>
                  </a:cubicBezTo>
                  <a:cubicBezTo>
                    <a:pt x="297" y="59"/>
                    <a:pt x="297" y="65"/>
                    <a:pt x="293" y="87"/>
                  </a:cubicBezTo>
                  <a:cubicBezTo>
                    <a:pt x="293" y="89"/>
                    <a:pt x="293" y="91"/>
                    <a:pt x="293" y="93"/>
                  </a:cubicBezTo>
                  <a:cubicBezTo>
                    <a:pt x="293" y="96"/>
                    <a:pt x="297" y="98"/>
                    <a:pt x="300" y="98"/>
                  </a:cubicBezTo>
                  <a:cubicBezTo>
                    <a:pt x="307" y="98"/>
                    <a:pt x="307" y="94"/>
                    <a:pt x="309" y="87"/>
                  </a:cubicBezTo>
                  <a:cubicBezTo>
                    <a:pt x="313" y="60"/>
                    <a:pt x="316" y="33"/>
                    <a:pt x="320" y="5"/>
                  </a:cubicBezTo>
                  <a:cubicBezTo>
                    <a:pt x="320" y="0"/>
                    <a:pt x="316" y="0"/>
                    <a:pt x="307" y="0"/>
                  </a:cubicBezTo>
                  <a:cubicBezTo>
                    <a:pt x="219" y="0"/>
                    <a:pt x="132" y="0"/>
                    <a:pt x="44" y="0"/>
                  </a:cubicBezTo>
                  <a:cubicBezTo>
                    <a:pt x="33" y="0"/>
                    <a:pt x="31" y="0"/>
                    <a:pt x="28" y="9"/>
                  </a:cubicBezTo>
                  <a:cubicBezTo>
                    <a:pt x="19" y="34"/>
                    <a:pt x="10" y="60"/>
                    <a:pt x="2" y="86"/>
                  </a:cubicBezTo>
                  <a:cubicBezTo>
                    <a:pt x="2" y="87"/>
                    <a:pt x="0" y="91"/>
                    <a:pt x="0" y="93"/>
                  </a:cubicBezTo>
                  <a:cubicBezTo>
                    <a:pt x="0" y="94"/>
                    <a:pt x="0" y="98"/>
                    <a:pt x="7" y="98"/>
                  </a:cubicBezTo>
                  <a:cubicBezTo>
                    <a:pt x="12" y="98"/>
                    <a:pt x="14" y="96"/>
                    <a:pt x="16" y="89"/>
                  </a:cubicBezTo>
                  <a:cubicBezTo>
                    <a:pt x="40" y="19"/>
                    <a:pt x="54" y="16"/>
                    <a:pt x="121" y="16"/>
                  </a:cubicBezTo>
                  <a:cubicBezTo>
                    <a:pt x="126" y="16"/>
                    <a:pt x="132" y="16"/>
                    <a:pt x="138" y="16"/>
                  </a:cubicBezTo>
                  <a:cubicBezTo>
                    <a:pt x="152" y="16"/>
                    <a:pt x="152" y="16"/>
                    <a:pt x="152" y="19"/>
                  </a:cubicBezTo>
                  <a:cubicBezTo>
                    <a:pt x="152" y="21"/>
                    <a:pt x="152" y="23"/>
                    <a:pt x="150" y="28"/>
                  </a:cubicBezTo>
                  <a:cubicBezTo>
                    <a:pt x="131" y="104"/>
                    <a:pt x="112" y="179"/>
                    <a:pt x="93" y="255"/>
                  </a:cubicBezTo>
                  <a:cubicBezTo>
                    <a:pt x="89" y="271"/>
                    <a:pt x="87" y="274"/>
                    <a:pt x="44" y="274"/>
                  </a:cubicBezTo>
                  <a:cubicBezTo>
                    <a:pt x="28" y="274"/>
                    <a:pt x="24" y="274"/>
                    <a:pt x="24" y="285"/>
                  </a:cubicBezTo>
                  <a:cubicBezTo>
                    <a:pt x="27" y="286"/>
                    <a:pt x="24" y="290"/>
                    <a:pt x="31" y="290"/>
                  </a:cubicBezTo>
                  <a:cubicBezTo>
                    <a:pt x="44" y="290"/>
                    <a:pt x="56" y="288"/>
                    <a:pt x="68" y="288"/>
                  </a:cubicBezTo>
                  <a:cubicBezTo>
                    <a:pt x="80" y="288"/>
                    <a:pt x="93" y="288"/>
                    <a:pt x="105" y="288"/>
                  </a:cubicBezTo>
                  <a:cubicBezTo>
                    <a:pt x="117" y="288"/>
                    <a:pt x="131" y="288"/>
                    <a:pt x="143" y="288"/>
                  </a:cubicBezTo>
                  <a:cubicBezTo>
                    <a:pt x="155" y="290"/>
                    <a:pt x="168" y="290"/>
                    <a:pt x="180" y="290"/>
                  </a:cubicBezTo>
                  <a:cubicBezTo>
                    <a:pt x="183" y="290"/>
                    <a:pt x="189" y="290"/>
                    <a:pt x="189" y="281"/>
                  </a:cubicBezTo>
                  <a:cubicBezTo>
                    <a:pt x="189" y="274"/>
                    <a:pt x="185" y="274"/>
                    <a:pt x="171" y="274"/>
                  </a:cubicBezTo>
                  <a:cubicBezTo>
                    <a:pt x="164" y="274"/>
                    <a:pt x="155" y="274"/>
                    <a:pt x="147" y="274"/>
                  </a:cubicBezTo>
                  <a:cubicBezTo>
                    <a:pt x="133" y="272"/>
                    <a:pt x="131" y="271"/>
                    <a:pt x="131" y="265"/>
                  </a:cubicBezTo>
                  <a:cubicBezTo>
                    <a:pt x="131" y="262"/>
                    <a:pt x="131" y="262"/>
                    <a:pt x="133" y="255"/>
                  </a:cubicBezTo>
                  <a:cubicBezTo>
                    <a:pt x="152" y="180"/>
                    <a:pt x="171" y="105"/>
                    <a:pt x="190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2" name=""/>
            <p:cNvSpPr/>
            <p:nvPr/>
          </p:nvSpPr>
          <p:spPr>
            <a:xfrm>
              <a:off x="2347200" y="34110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307"/>
                  </a:moveTo>
                  <a:cubicBezTo>
                    <a:pt x="141" y="258"/>
                    <a:pt x="134" y="185"/>
                    <a:pt x="101" y="115"/>
                  </a:cubicBezTo>
                  <a:cubicBezTo>
                    <a:pt x="65" y="40"/>
                    <a:pt x="12" y="0"/>
                    <a:pt x="5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9"/>
                    <a:pt x="0" y="9"/>
                    <a:pt x="10" y="21"/>
                  </a:cubicBezTo>
                  <a:cubicBezTo>
                    <a:pt x="72" y="80"/>
                    <a:pt x="107" y="178"/>
                    <a:pt x="107" y="307"/>
                  </a:cubicBezTo>
                  <a:cubicBezTo>
                    <a:pt x="107" y="412"/>
                    <a:pt x="84" y="520"/>
                    <a:pt x="7" y="597"/>
                  </a:cubicBezTo>
                  <a:cubicBezTo>
                    <a:pt x="0" y="604"/>
                    <a:pt x="0" y="606"/>
                    <a:pt x="0" y="608"/>
                  </a:cubicBezTo>
                  <a:cubicBezTo>
                    <a:pt x="0" y="611"/>
                    <a:pt x="2" y="613"/>
                    <a:pt x="5" y="613"/>
                  </a:cubicBezTo>
                  <a:cubicBezTo>
                    <a:pt x="12" y="613"/>
                    <a:pt x="66" y="571"/>
                    <a:pt x="103" y="494"/>
                  </a:cubicBezTo>
                  <a:cubicBezTo>
                    <a:pt x="134" y="426"/>
                    <a:pt x="141" y="358"/>
                    <a:pt x="141" y="3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3" name=""/>
            <p:cNvSpPr/>
            <p:nvPr/>
          </p:nvSpPr>
          <p:spPr>
            <a:xfrm>
              <a:off x="2481120" y="3411000"/>
              <a:ext cx="49680" cy="220680"/>
            </a:xfrm>
            <a:custGeom>
              <a:avLst/>
              <a:gdLst/>
              <a:ahLst/>
              <a:rect l="0" t="0" r="r" b="b"/>
              <a:pathLst>
                <a:path w="138" h="613">
                  <a:moveTo>
                    <a:pt x="134" y="23"/>
                  </a:moveTo>
                  <a:cubicBezTo>
                    <a:pt x="138" y="17"/>
                    <a:pt x="138" y="16"/>
                    <a:pt x="138" y="12"/>
                  </a:cubicBezTo>
                  <a:cubicBezTo>
                    <a:pt x="138" y="5"/>
                    <a:pt x="133" y="0"/>
                    <a:pt x="126" y="0"/>
                  </a:cubicBezTo>
                  <a:cubicBezTo>
                    <a:pt x="121" y="0"/>
                    <a:pt x="115" y="3"/>
                    <a:pt x="112" y="14"/>
                  </a:cubicBezTo>
                  <a:cubicBezTo>
                    <a:pt x="76" y="108"/>
                    <a:pt x="40" y="201"/>
                    <a:pt x="3" y="295"/>
                  </a:cubicBezTo>
                  <a:cubicBezTo>
                    <a:pt x="2" y="299"/>
                    <a:pt x="0" y="304"/>
                    <a:pt x="0" y="307"/>
                  </a:cubicBezTo>
                  <a:cubicBezTo>
                    <a:pt x="0" y="309"/>
                    <a:pt x="0" y="309"/>
                    <a:pt x="3" y="318"/>
                  </a:cubicBezTo>
                  <a:cubicBezTo>
                    <a:pt x="40" y="411"/>
                    <a:pt x="76" y="505"/>
                    <a:pt x="112" y="599"/>
                  </a:cubicBezTo>
                  <a:cubicBezTo>
                    <a:pt x="114" y="606"/>
                    <a:pt x="117" y="613"/>
                    <a:pt x="126" y="613"/>
                  </a:cubicBezTo>
                  <a:cubicBezTo>
                    <a:pt x="133" y="613"/>
                    <a:pt x="138" y="608"/>
                    <a:pt x="138" y="601"/>
                  </a:cubicBezTo>
                  <a:cubicBezTo>
                    <a:pt x="138" y="599"/>
                    <a:pt x="138" y="597"/>
                    <a:pt x="134" y="592"/>
                  </a:cubicBezTo>
                  <a:cubicBezTo>
                    <a:pt x="98" y="497"/>
                    <a:pt x="62" y="402"/>
                    <a:pt x="26" y="307"/>
                  </a:cubicBezTo>
                  <a:cubicBezTo>
                    <a:pt x="62" y="212"/>
                    <a:pt x="98" y="118"/>
                    <a:pt x="134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4" name=""/>
            <p:cNvSpPr/>
            <p:nvPr/>
          </p:nvSpPr>
          <p:spPr>
            <a:xfrm>
              <a:off x="2553120" y="3481560"/>
              <a:ext cx="73080" cy="97560"/>
            </a:xfrm>
            <a:custGeom>
              <a:avLst/>
              <a:gdLst/>
              <a:ahLst/>
              <a:rect l="0" t="0" r="r" b="b"/>
              <a:pathLst>
                <a:path w="203" h="271">
                  <a:moveTo>
                    <a:pt x="154" y="126"/>
                  </a:moveTo>
                  <a:cubicBezTo>
                    <a:pt x="164" y="126"/>
                    <a:pt x="175" y="126"/>
                    <a:pt x="175" y="115"/>
                  </a:cubicBezTo>
                  <a:cubicBezTo>
                    <a:pt x="175" y="107"/>
                    <a:pt x="168" y="107"/>
                    <a:pt x="157" y="107"/>
                  </a:cubicBezTo>
                  <a:cubicBezTo>
                    <a:pt x="124" y="107"/>
                    <a:pt x="91" y="107"/>
                    <a:pt x="58" y="107"/>
                  </a:cubicBezTo>
                  <a:cubicBezTo>
                    <a:pt x="72" y="54"/>
                    <a:pt x="107" y="19"/>
                    <a:pt x="162" y="19"/>
                  </a:cubicBezTo>
                  <a:cubicBezTo>
                    <a:pt x="169" y="19"/>
                    <a:pt x="175" y="19"/>
                    <a:pt x="182" y="19"/>
                  </a:cubicBezTo>
                  <a:cubicBezTo>
                    <a:pt x="192" y="19"/>
                    <a:pt x="203" y="19"/>
                    <a:pt x="203" y="9"/>
                  </a:cubicBezTo>
                  <a:cubicBezTo>
                    <a:pt x="203" y="0"/>
                    <a:pt x="194" y="0"/>
                    <a:pt x="183" y="0"/>
                  </a:cubicBezTo>
                  <a:cubicBezTo>
                    <a:pt x="176" y="0"/>
                    <a:pt x="169" y="0"/>
                    <a:pt x="162" y="0"/>
                  </a:cubicBezTo>
                  <a:cubicBezTo>
                    <a:pt x="82" y="0"/>
                    <a:pt x="0" y="61"/>
                    <a:pt x="0" y="155"/>
                  </a:cubicBezTo>
                  <a:cubicBezTo>
                    <a:pt x="0" y="223"/>
                    <a:pt x="45" y="271"/>
                    <a:pt x="112" y="271"/>
                  </a:cubicBezTo>
                  <a:cubicBezTo>
                    <a:pt x="150" y="271"/>
                    <a:pt x="190" y="246"/>
                    <a:pt x="190" y="239"/>
                  </a:cubicBezTo>
                  <a:cubicBezTo>
                    <a:pt x="190" y="237"/>
                    <a:pt x="190" y="230"/>
                    <a:pt x="185" y="230"/>
                  </a:cubicBezTo>
                  <a:cubicBezTo>
                    <a:pt x="183" y="230"/>
                    <a:pt x="182" y="230"/>
                    <a:pt x="176" y="236"/>
                  </a:cubicBezTo>
                  <a:cubicBezTo>
                    <a:pt x="157" y="248"/>
                    <a:pt x="134" y="258"/>
                    <a:pt x="112" y="258"/>
                  </a:cubicBezTo>
                  <a:cubicBezTo>
                    <a:pt x="77" y="258"/>
                    <a:pt x="45" y="232"/>
                    <a:pt x="45" y="178"/>
                  </a:cubicBezTo>
                  <a:cubicBezTo>
                    <a:pt x="45" y="157"/>
                    <a:pt x="51" y="133"/>
                    <a:pt x="52" y="126"/>
                  </a:cubicBezTo>
                  <a:cubicBezTo>
                    <a:pt x="86" y="126"/>
                    <a:pt x="120" y="126"/>
                    <a:pt x="154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5" name=""/>
            <p:cNvSpPr/>
            <p:nvPr/>
          </p:nvSpPr>
          <p:spPr>
            <a:xfrm>
              <a:off x="2639880" y="3417480"/>
              <a:ext cx="94320" cy="69840"/>
            </a:xfrm>
            <a:custGeom>
              <a:avLst/>
              <a:gdLst/>
              <a:ahLst/>
              <a:rect l="0" t="0" r="r" b="b"/>
              <a:pathLst>
                <a:path w="262" h="194">
                  <a:moveTo>
                    <a:pt x="31" y="162"/>
                  </a:moveTo>
                  <a:cubicBezTo>
                    <a:pt x="30" y="168"/>
                    <a:pt x="28" y="178"/>
                    <a:pt x="28" y="180"/>
                  </a:cubicBezTo>
                  <a:cubicBezTo>
                    <a:pt x="28" y="189"/>
                    <a:pt x="35" y="194"/>
                    <a:pt x="42" y="194"/>
                  </a:cubicBezTo>
                  <a:cubicBezTo>
                    <a:pt x="49" y="194"/>
                    <a:pt x="57" y="188"/>
                    <a:pt x="59" y="183"/>
                  </a:cubicBezTo>
                  <a:cubicBezTo>
                    <a:pt x="62" y="179"/>
                    <a:pt x="65" y="166"/>
                    <a:pt x="66" y="157"/>
                  </a:cubicBezTo>
                  <a:cubicBezTo>
                    <a:pt x="68" y="150"/>
                    <a:pt x="73" y="129"/>
                    <a:pt x="75" y="119"/>
                  </a:cubicBezTo>
                  <a:cubicBezTo>
                    <a:pt x="79" y="110"/>
                    <a:pt x="80" y="100"/>
                    <a:pt x="84" y="91"/>
                  </a:cubicBezTo>
                  <a:cubicBezTo>
                    <a:pt x="87" y="73"/>
                    <a:pt x="89" y="70"/>
                    <a:pt x="101" y="52"/>
                  </a:cubicBezTo>
                  <a:cubicBezTo>
                    <a:pt x="114" y="35"/>
                    <a:pt x="133" y="12"/>
                    <a:pt x="166" y="12"/>
                  </a:cubicBezTo>
                  <a:cubicBezTo>
                    <a:pt x="190" y="12"/>
                    <a:pt x="190" y="33"/>
                    <a:pt x="190" y="42"/>
                  </a:cubicBezTo>
                  <a:cubicBezTo>
                    <a:pt x="190" y="68"/>
                    <a:pt x="173" y="115"/>
                    <a:pt x="166" y="133"/>
                  </a:cubicBezTo>
                  <a:cubicBezTo>
                    <a:pt x="161" y="145"/>
                    <a:pt x="159" y="150"/>
                    <a:pt x="159" y="157"/>
                  </a:cubicBezTo>
                  <a:cubicBezTo>
                    <a:pt x="159" y="180"/>
                    <a:pt x="178" y="194"/>
                    <a:pt x="199" y="194"/>
                  </a:cubicBezTo>
                  <a:cubicBezTo>
                    <a:pt x="243" y="194"/>
                    <a:pt x="262" y="134"/>
                    <a:pt x="262" y="127"/>
                  </a:cubicBezTo>
                  <a:cubicBezTo>
                    <a:pt x="262" y="122"/>
                    <a:pt x="257" y="122"/>
                    <a:pt x="255" y="122"/>
                  </a:cubicBezTo>
                  <a:cubicBezTo>
                    <a:pt x="248" y="122"/>
                    <a:pt x="248" y="126"/>
                    <a:pt x="246" y="129"/>
                  </a:cubicBezTo>
                  <a:cubicBezTo>
                    <a:pt x="238" y="164"/>
                    <a:pt x="218" y="182"/>
                    <a:pt x="201" y="182"/>
                  </a:cubicBezTo>
                  <a:cubicBezTo>
                    <a:pt x="192" y="182"/>
                    <a:pt x="190" y="176"/>
                    <a:pt x="190" y="166"/>
                  </a:cubicBezTo>
                  <a:cubicBezTo>
                    <a:pt x="190" y="157"/>
                    <a:pt x="192" y="152"/>
                    <a:pt x="201" y="133"/>
                  </a:cubicBezTo>
                  <a:cubicBezTo>
                    <a:pt x="206" y="119"/>
                    <a:pt x="224" y="73"/>
                    <a:pt x="224" y="49"/>
                  </a:cubicBezTo>
                  <a:cubicBezTo>
                    <a:pt x="224" y="7"/>
                    <a:pt x="190" y="0"/>
                    <a:pt x="168" y="0"/>
                  </a:cubicBezTo>
                  <a:cubicBezTo>
                    <a:pt x="131" y="0"/>
                    <a:pt x="108" y="23"/>
                    <a:pt x="94" y="38"/>
                  </a:cubicBezTo>
                  <a:cubicBezTo>
                    <a:pt x="91" y="9"/>
                    <a:pt x="66" y="0"/>
                    <a:pt x="49" y="0"/>
                  </a:cubicBezTo>
                  <a:cubicBezTo>
                    <a:pt x="30" y="0"/>
                    <a:pt x="21" y="14"/>
                    <a:pt x="14" y="23"/>
                  </a:cubicBezTo>
                  <a:cubicBezTo>
                    <a:pt x="5" y="38"/>
                    <a:pt x="0" y="63"/>
                    <a:pt x="0" y="66"/>
                  </a:cubicBezTo>
                  <a:cubicBezTo>
                    <a:pt x="0" y="72"/>
                    <a:pt x="5" y="72"/>
                    <a:pt x="7" y="72"/>
                  </a:cubicBezTo>
                  <a:cubicBezTo>
                    <a:pt x="12" y="72"/>
                    <a:pt x="12" y="70"/>
                    <a:pt x="16" y="58"/>
                  </a:cubicBezTo>
                  <a:cubicBezTo>
                    <a:pt x="23" y="33"/>
                    <a:pt x="31" y="12"/>
                    <a:pt x="47" y="12"/>
                  </a:cubicBezTo>
                  <a:cubicBezTo>
                    <a:pt x="59" y="12"/>
                    <a:pt x="61" y="21"/>
                    <a:pt x="61" y="33"/>
                  </a:cubicBezTo>
                  <a:cubicBezTo>
                    <a:pt x="61" y="42"/>
                    <a:pt x="57" y="57"/>
                    <a:pt x="54" y="68"/>
                  </a:cubicBezTo>
                  <a:cubicBezTo>
                    <a:pt x="52" y="79"/>
                    <a:pt x="47" y="98"/>
                    <a:pt x="45" y="107"/>
                  </a:cubicBezTo>
                  <a:cubicBezTo>
                    <a:pt x="41" y="125"/>
                    <a:pt x="36" y="144"/>
                    <a:pt x="31" y="1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6" name=""/>
            <p:cNvSpPr/>
            <p:nvPr/>
          </p:nvSpPr>
          <p:spPr>
            <a:xfrm>
              <a:off x="2811600" y="34110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608"/>
                  </a:moveTo>
                  <a:cubicBezTo>
                    <a:pt x="141" y="606"/>
                    <a:pt x="141" y="604"/>
                    <a:pt x="131" y="594"/>
                  </a:cubicBezTo>
                  <a:cubicBezTo>
                    <a:pt x="54" y="517"/>
                    <a:pt x="35" y="400"/>
                    <a:pt x="35" y="307"/>
                  </a:cubicBezTo>
                  <a:cubicBezTo>
                    <a:pt x="35" y="201"/>
                    <a:pt x="58" y="93"/>
                    <a:pt x="134" y="17"/>
                  </a:cubicBezTo>
                  <a:cubicBezTo>
                    <a:pt x="141" y="9"/>
                    <a:pt x="141" y="9"/>
                    <a:pt x="141" y="7"/>
                  </a:cubicBezTo>
                  <a:cubicBezTo>
                    <a:pt x="141" y="2"/>
                    <a:pt x="140" y="0"/>
                    <a:pt x="136" y="0"/>
                  </a:cubicBezTo>
                  <a:cubicBezTo>
                    <a:pt x="129" y="0"/>
                    <a:pt x="75" y="42"/>
                    <a:pt x="38" y="120"/>
                  </a:cubicBezTo>
                  <a:cubicBezTo>
                    <a:pt x="7" y="187"/>
                    <a:pt x="0" y="255"/>
                    <a:pt x="0" y="307"/>
                  </a:cubicBezTo>
                  <a:cubicBezTo>
                    <a:pt x="0" y="354"/>
                    <a:pt x="7" y="430"/>
                    <a:pt x="40" y="498"/>
                  </a:cubicBezTo>
                  <a:cubicBezTo>
                    <a:pt x="77" y="573"/>
                    <a:pt x="129" y="613"/>
                    <a:pt x="136" y="613"/>
                  </a:cubicBezTo>
                  <a:cubicBezTo>
                    <a:pt x="140" y="613"/>
                    <a:pt x="141" y="611"/>
                    <a:pt x="141" y="6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7" name=""/>
            <p:cNvSpPr/>
            <p:nvPr/>
          </p:nvSpPr>
          <p:spPr>
            <a:xfrm>
              <a:off x="2868120" y="3479040"/>
              <a:ext cx="115560" cy="140760"/>
            </a:xfrm>
            <a:custGeom>
              <a:avLst/>
              <a:gdLst/>
              <a:ahLst/>
              <a:rect l="0" t="0" r="r" b="b"/>
              <a:pathLst>
                <a:path w="321" h="391">
                  <a:moveTo>
                    <a:pt x="47" y="346"/>
                  </a:moveTo>
                  <a:cubicBezTo>
                    <a:pt x="44" y="367"/>
                    <a:pt x="42" y="372"/>
                    <a:pt x="14" y="372"/>
                  </a:cubicBezTo>
                  <a:cubicBezTo>
                    <a:pt x="7" y="372"/>
                    <a:pt x="0" y="372"/>
                    <a:pt x="0" y="382"/>
                  </a:cubicBezTo>
                  <a:cubicBezTo>
                    <a:pt x="0" y="388"/>
                    <a:pt x="3" y="391"/>
                    <a:pt x="9" y="391"/>
                  </a:cubicBezTo>
                  <a:cubicBezTo>
                    <a:pt x="24" y="391"/>
                    <a:pt x="44" y="389"/>
                    <a:pt x="59" y="389"/>
                  </a:cubicBezTo>
                  <a:cubicBezTo>
                    <a:pt x="80" y="389"/>
                    <a:pt x="101" y="391"/>
                    <a:pt x="121" y="391"/>
                  </a:cubicBezTo>
                  <a:cubicBezTo>
                    <a:pt x="124" y="391"/>
                    <a:pt x="131" y="391"/>
                    <a:pt x="131" y="379"/>
                  </a:cubicBezTo>
                  <a:cubicBezTo>
                    <a:pt x="131" y="372"/>
                    <a:pt x="126" y="372"/>
                    <a:pt x="117" y="372"/>
                  </a:cubicBezTo>
                  <a:cubicBezTo>
                    <a:pt x="86" y="372"/>
                    <a:pt x="86" y="367"/>
                    <a:pt x="86" y="361"/>
                  </a:cubicBezTo>
                  <a:cubicBezTo>
                    <a:pt x="86" y="354"/>
                    <a:pt x="112" y="255"/>
                    <a:pt x="117" y="239"/>
                  </a:cubicBezTo>
                  <a:cubicBezTo>
                    <a:pt x="124" y="257"/>
                    <a:pt x="141" y="278"/>
                    <a:pt x="173" y="278"/>
                  </a:cubicBezTo>
                  <a:cubicBezTo>
                    <a:pt x="245" y="278"/>
                    <a:pt x="321" y="189"/>
                    <a:pt x="321" y="98"/>
                  </a:cubicBezTo>
                  <a:cubicBezTo>
                    <a:pt x="321" y="40"/>
                    <a:pt x="286" y="0"/>
                    <a:pt x="239" y="0"/>
                  </a:cubicBezTo>
                  <a:cubicBezTo>
                    <a:pt x="208" y="0"/>
                    <a:pt x="180" y="23"/>
                    <a:pt x="159" y="47"/>
                  </a:cubicBezTo>
                  <a:cubicBezTo>
                    <a:pt x="152" y="14"/>
                    <a:pt x="126" y="0"/>
                    <a:pt x="103" y="0"/>
                  </a:cubicBezTo>
                  <a:cubicBezTo>
                    <a:pt x="75" y="0"/>
                    <a:pt x="63" y="24"/>
                    <a:pt x="58" y="35"/>
                  </a:cubicBezTo>
                  <a:cubicBezTo>
                    <a:pt x="47" y="56"/>
                    <a:pt x="38" y="93"/>
                    <a:pt x="38" y="94"/>
                  </a:cubicBezTo>
                  <a:cubicBezTo>
                    <a:pt x="38" y="101"/>
                    <a:pt x="45" y="101"/>
                    <a:pt x="47" y="101"/>
                  </a:cubicBezTo>
                  <a:cubicBezTo>
                    <a:pt x="52" y="101"/>
                    <a:pt x="52" y="100"/>
                    <a:pt x="58" y="87"/>
                  </a:cubicBezTo>
                  <a:cubicBezTo>
                    <a:pt x="68" y="44"/>
                    <a:pt x="80" y="14"/>
                    <a:pt x="101" y="14"/>
                  </a:cubicBezTo>
                  <a:cubicBezTo>
                    <a:pt x="112" y="14"/>
                    <a:pt x="121" y="19"/>
                    <a:pt x="121" y="42"/>
                  </a:cubicBezTo>
                  <a:cubicBezTo>
                    <a:pt x="121" y="56"/>
                    <a:pt x="119" y="63"/>
                    <a:pt x="117" y="73"/>
                  </a:cubicBezTo>
                  <a:cubicBezTo>
                    <a:pt x="94" y="164"/>
                    <a:pt x="70" y="255"/>
                    <a:pt x="47" y="346"/>
                  </a:cubicBezTo>
                  <a:moveTo>
                    <a:pt x="155" y="80"/>
                  </a:moveTo>
                  <a:cubicBezTo>
                    <a:pt x="161" y="63"/>
                    <a:pt x="176" y="47"/>
                    <a:pt x="187" y="37"/>
                  </a:cubicBezTo>
                  <a:cubicBezTo>
                    <a:pt x="210" y="17"/>
                    <a:pt x="227" y="14"/>
                    <a:pt x="238" y="14"/>
                  </a:cubicBezTo>
                  <a:cubicBezTo>
                    <a:pt x="262" y="14"/>
                    <a:pt x="276" y="35"/>
                    <a:pt x="276" y="72"/>
                  </a:cubicBezTo>
                  <a:cubicBezTo>
                    <a:pt x="276" y="108"/>
                    <a:pt x="257" y="178"/>
                    <a:pt x="245" y="201"/>
                  </a:cubicBezTo>
                  <a:cubicBezTo>
                    <a:pt x="225" y="244"/>
                    <a:pt x="196" y="265"/>
                    <a:pt x="173" y="265"/>
                  </a:cubicBezTo>
                  <a:cubicBezTo>
                    <a:pt x="131" y="265"/>
                    <a:pt x="124" y="213"/>
                    <a:pt x="124" y="210"/>
                  </a:cubicBezTo>
                  <a:cubicBezTo>
                    <a:pt x="125" y="207"/>
                    <a:pt x="124" y="208"/>
                    <a:pt x="126" y="201"/>
                  </a:cubicBezTo>
                  <a:cubicBezTo>
                    <a:pt x="136" y="161"/>
                    <a:pt x="146" y="120"/>
                    <a:pt x="155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8" name=""/>
            <p:cNvSpPr/>
            <p:nvPr/>
          </p:nvSpPr>
          <p:spPr>
            <a:xfrm>
              <a:off x="2993400" y="3505320"/>
              <a:ext cx="115560" cy="104400"/>
            </a:xfrm>
            <a:custGeom>
              <a:avLst/>
              <a:gdLst/>
              <a:ahLst/>
              <a:rect l="0" t="0" r="r" b="b"/>
              <a:pathLst>
                <a:path w="321" h="290">
                  <a:moveTo>
                    <a:pt x="190" y="30"/>
                  </a:moveTo>
                  <a:cubicBezTo>
                    <a:pt x="194" y="17"/>
                    <a:pt x="194" y="17"/>
                    <a:pt x="203" y="16"/>
                  </a:cubicBezTo>
                  <a:cubicBezTo>
                    <a:pt x="206" y="16"/>
                    <a:pt x="220" y="16"/>
                    <a:pt x="229" y="16"/>
                  </a:cubicBezTo>
                  <a:cubicBezTo>
                    <a:pt x="255" y="16"/>
                    <a:pt x="267" y="16"/>
                    <a:pt x="278" y="19"/>
                  </a:cubicBezTo>
                  <a:cubicBezTo>
                    <a:pt x="297" y="24"/>
                    <a:pt x="297" y="37"/>
                    <a:pt x="297" y="52"/>
                  </a:cubicBezTo>
                  <a:cubicBezTo>
                    <a:pt x="297" y="59"/>
                    <a:pt x="297" y="65"/>
                    <a:pt x="295" y="87"/>
                  </a:cubicBezTo>
                  <a:cubicBezTo>
                    <a:pt x="295" y="89"/>
                    <a:pt x="294" y="91"/>
                    <a:pt x="293" y="93"/>
                  </a:cubicBezTo>
                  <a:cubicBezTo>
                    <a:pt x="293" y="96"/>
                    <a:pt x="297" y="98"/>
                    <a:pt x="300" y="98"/>
                  </a:cubicBezTo>
                  <a:cubicBezTo>
                    <a:pt x="307" y="98"/>
                    <a:pt x="307" y="94"/>
                    <a:pt x="309" y="87"/>
                  </a:cubicBezTo>
                  <a:cubicBezTo>
                    <a:pt x="313" y="60"/>
                    <a:pt x="317" y="33"/>
                    <a:pt x="321" y="5"/>
                  </a:cubicBezTo>
                  <a:cubicBezTo>
                    <a:pt x="321" y="0"/>
                    <a:pt x="316" y="0"/>
                    <a:pt x="307" y="0"/>
                  </a:cubicBezTo>
                  <a:cubicBezTo>
                    <a:pt x="219" y="0"/>
                    <a:pt x="132" y="0"/>
                    <a:pt x="44" y="0"/>
                  </a:cubicBezTo>
                  <a:cubicBezTo>
                    <a:pt x="33" y="0"/>
                    <a:pt x="31" y="0"/>
                    <a:pt x="30" y="9"/>
                  </a:cubicBezTo>
                  <a:cubicBezTo>
                    <a:pt x="20" y="34"/>
                    <a:pt x="11" y="60"/>
                    <a:pt x="2" y="86"/>
                  </a:cubicBezTo>
                  <a:cubicBezTo>
                    <a:pt x="2" y="87"/>
                    <a:pt x="0" y="91"/>
                    <a:pt x="0" y="93"/>
                  </a:cubicBezTo>
                  <a:cubicBezTo>
                    <a:pt x="0" y="94"/>
                    <a:pt x="0" y="98"/>
                    <a:pt x="7" y="98"/>
                  </a:cubicBezTo>
                  <a:cubicBezTo>
                    <a:pt x="12" y="98"/>
                    <a:pt x="14" y="96"/>
                    <a:pt x="16" y="89"/>
                  </a:cubicBezTo>
                  <a:cubicBezTo>
                    <a:pt x="40" y="19"/>
                    <a:pt x="56" y="16"/>
                    <a:pt x="121" y="16"/>
                  </a:cubicBezTo>
                  <a:cubicBezTo>
                    <a:pt x="126" y="16"/>
                    <a:pt x="132" y="16"/>
                    <a:pt x="138" y="16"/>
                  </a:cubicBezTo>
                  <a:cubicBezTo>
                    <a:pt x="152" y="16"/>
                    <a:pt x="152" y="16"/>
                    <a:pt x="152" y="19"/>
                  </a:cubicBezTo>
                  <a:cubicBezTo>
                    <a:pt x="152" y="21"/>
                    <a:pt x="152" y="23"/>
                    <a:pt x="150" y="28"/>
                  </a:cubicBezTo>
                  <a:cubicBezTo>
                    <a:pt x="131" y="104"/>
                    <a:pt x="112" y="179"/>
                    <a:pt x="93" y="255"/>
                  </a:cubicBezTo>
                  <a:cubicBezTo>
                    <a:pt x="89" y="271"/>
                    <a:pt x="89" y="274"/>
                    <a:pt x="44" y="274"/>
                  </a:cubicBezTo>
                  <a:cubicBezTo>
                    <a:pt x="28" y="274"/>
                    <a:pt x="24" y="274"/>
                    <a:pt x="24" y="285"/>
                  </a:cubicBezTo>
                  <a:cubicBezTo>
                    <a:pt x="27" y="286"/>
                    <a:pt x="24" y="290"/>
                    <a:pt x="31" y="290"/>
                  </a:cubicBezTo>
                  <a:cubicBezTo>
                    <a:pt x="44" y="290"/>
                    <a:pt x="56" y="288"/>
                    <a:pt x="68" y="288"/>
                  </a:cubicBezTo>
                  <a:cubicBezTo>
                    <a:pt x="80" y="288"/>
                    <a:pt x="93" y="288"/>
                    <a:pt x="105" y="288"/>
                  </a:cubicBezTo>
                  <a:cubicBezTo>
                    <a:pt x="117" y="288"/>
                    <a:pt x="131" y="288"/>
                    <a:pt x="143" y="288"/>
                  </a:cubicBezTo>
                  <a:cubicBezTo>
                    <a:pt x="155" y="290"/>
                    <a:pt x="168" y="290"/>
                    <a:pt x="180" y="290"/>
                  </a:cubicBezTo>
                  <a:cubicBezTo>
                    <a:pt x="183" y="290"/>
                    <a:pt x="190" y="290"/>
                    <a:pt x="190" y="281"/>
                  </a:cubicBezTo>
                  <a:cubicBezTo>
                    <a:pt x="190" y="274"/>
                    <a:pt x="185" y="274"/>
                    <a:pt x="173" y="274"/>
                  </a:cubicBezTo>
                  <a:cubicBezTo>
                    <a:pt x="164" y="274"/>
                    <a:pt x="155" y="274"/>
                    <a:pt x="147" y="274"/>
                  </a:cubicBezTo>
                  <a:cubicBezTo>
                    <a:pt x="133" y="272"/>
                    <a:pt x="131" y="271"/>
                    <a:pt x="131" y="265"/>
                  </a:cubicBezTo>
                  <a:cubicBezTo>
                    <a:pt x="131" y="262"/>
                    <a:pt x="131" y="262"/>
                    <a:pt x="133" y="255"/>
                  </a:cubicBezTo>
                  <a:cubicBezTo>
                    <a:pt x="152" y="180"/>
                    <a:pt x="171" y="105"/>
                    <a:pt x="190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19" name=""/>
            <p:cNvSpPr/>
            <p:nvPr/>
          </p:nvSpPr>
          <p:spPr>
            <a:xfrm>
              <a:off x="3138480" y="3411000"/>
              <a:ext cx="50760" cy="220680"/>
            </a:xfrm>
            <a:custGeom>
              <a:avLst/>
              <a:gdLst/>
              <a:ahLst/>
              <a:rect l="0" t="0" r="r" b="b"/>
              <a:pathLst>
                <a:path w="141" h="613">
                  <a:moveTo>
                    <a:pt x="141" y="307"/>
                  </a:moveTo>
                  <a:cubicBezTo>
                    <a:pt x="141" y="258"/>
                    <a:pt x="134" y="185"/>
                    <a:pt x="101" y="115"/>
                  </a:cubicBezTo>
                  <a:cubicBezTo>
                    <a:pt x="65" y="40"/>
                    <a:pt x="12" y="0"/>
                    <a:pt x="5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9"/>
                    <a:pt x="0" y="9"/>
                    <a:pt x="10" y="21"/>
                  </a:cubicBezTo>
                  <a:cubicBezTo>
                    <a:pt x="72" y="80"/>
                    <a:pt x="107" y="178"/>
                    <a:pt x="107" y="307"/>
                  </a:cubicBezTo>
                  <a:cubicBezTo>
                    <a:pt x="107" y="412"/>
                    <a:pt x="84" y="520"/>
                    <a:pt x="7" y="597"/>
                  </a:cubicBezTo>
                  <a:cubicBezTo>
                    <a:pt x="0" y="604"/>
                    <a:pt x="0" y="606"/>
                    <a:pt x="0" y="608"/>
                  </a:cubicBezTo>
                  <a:cubicBezTo>
                    <a:pt x="0" y="611"/>
                    <a:pt x="2" y="613"/>
                    <a:pt x="5" y="613"/>
                  </a:cubicBezTo>
                  <a:cubicBezTo>
                    <a:pt x="12" y="613"/>
                    <a:pt x="66" y="571"/>
                    <a:pt x="103" y="494"/>
                  </a:cubicBezTo>
                  <a:cubicBezTo>
                    <a:pt x="134" y="426"/>
                    <a:pt x="141" y="358"/>
                    <a:pt x="141" y="3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20" name=""/>
            <p:cNvSpPr/>
            <p:nvPr/>
          </p:nvSpPr>
          <p:spPr>
            <a:xfrm>
              <a:off x="3224160" y="3411000"/>
              <a:ext cx="48960" cy="220680"/>
            </a:xfrm>
            <a:custGeom>
              <a:avLst/>
              <a:gdLst/>
              <a:ahLst/>
              <a:rect l="0" t="0" r="r" b="b"/>
              <a:pathLst>
                <a:path w="136" h="613">
                  <a:moveTo>
                    <a:pt x="133" y="318"/>
                  </a:moveTo>
                  <a:cubicBezTo>
                    <a:pt x="136" y="309"/>
                    <a:pt x="136" y="309"/>
                    <a:pt x="136" y="307"/>
                  </a:cubicBezTo>
                  <a:cubicBezTo>
                    <a:pt x="136" y="306"/>
                    <a:pt x="136" y="304"/>
                    <a:pt x="133" y="297"/>
                  </a:cubicBezTo>
                  <a:cubicBezTo>
                    <a:pt x="97" y="203"/>
                    <a:pt x="62" y="108"/>
                    <a:pt x="26" y="14"/>
                  </a:cubicBezTo>
                  <a:cubicBezTo>
                    <a:pt x="23" y="3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4"/>
                    <a:pt x="0" y="16"/>
                    <a:pt x="2" y="23"/>
                  </a:cubicBezTo>
                  <a:cubicBezTo>
                    <a:pt x="38" y="118"/>
                    <a:pt x="75" y="212"/>
                    <a:pt x="112" y="307"/>
                  </a:cubicBezTo>
                  <a:cubicBezTo>
                    <a:pt x="75" y="402"/>
                    <a:pt x="38" y="496"/>
                    <a:pt x="2" y="590"/>
                  </a:cubicBezTo>
                  <a:cubicBezTo>
                    <a:pt x="0" y="597"/>
                    <a:pt x="0" y="597"/>
                    <a:pt x="0" y="601"/>
                  </a:cubicBezTo>
                  <a:cubicBezTo>
                    <a:pt x="0" y="608"/>
                    <a:pt x="5" y="613"/>
                    <a:pt x="12" y="613"/>
                  </a:cubicBezTo>
                  <a:cubicBezTo>
                    <a:pt x="19" y="613"/>
                    <a:pt x="23" y="608"/>
                    <a:pt x="24" y="601"/>
                  </a:cubicBezTo>
                  <a:cubicBezTo>
                    <a:pt x="61" y="506"/>
                    <a:pt x="97" y="412"/>
                    <a:pt x="133" y="3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21" name=""/>
            <p:cNvSpPr/>
            <p:nvPr/>
          </p:nvSpPr>
          <p:spPr>
            <a:xfrm>
              <a:off x="3302280" y="3548160"/>
              <a:ext cx="53280" cy="96120"/>
            </a:xfrm>
            <a:custGeom>
              <a:avLst/>
              <a:gdLst/>
              <a:ahLst/>
              <a:rect l="0" t="0" r="r" b="b"/>
              <a:pathLst>
                <a:path w="148" h="267">
                  <a:moveTo>
                    <a:pt x="73" y="94"/>
                  </a:moveTo>
                  <a:cubicBezTo>
                    <a:pt x="96" y="94"/>
                    <a:pt x="119" y="94"/>
                    <a:pt x="141" y="94"/>
                  </a:cubicBezTo>
                  <a:cubicBezTo>
                    <a:pt x="141" y="89"/>
                    <a:pt x="141" y="84"/>
                    <a:pt x="141" y="79"/>
                  </a:cubicBezTo>
                  <a:cubicBezTo>
                    <a:pt x="119" y="79"/>
                    <a:pt x="96" y="79"/>
                    <a:pt x="73" y="79"/>
                  </a:cubicBezTo>
                  <a:cubicBezTo>
                    <a:pt x="73" y="52"/>
                    <a:pt x="73" y="26"/>
                    <a:pt x="73" y="0"/>
                  </a:cubicBezTo>
                  <a:cubicBezTo>
                    <a:pt x="69" y="0"/>
                    <a:pt x="64" y="0"/>
                    <a:pt x="59" y="0"/>
                  </a:cubicBezTo>
                  <a:cubicBezTo>
                    <a:pt x="59" y="38"/>
                    <a:pt x="42" y="80"/>
                    <a:pt x="0" y="82"/>
                  </a:cubicBezTo>
                  <a:cubicBezTo>
                    <a:pt x="0" y="86"/>
                    <a:pt x="0" y="90"/>
                    <a:pt x="0" y="94"/>
                  </a:cubicBezTo>
                  <a:cubicBezTo>
                    <a:pt x="13" y="94"/>
                    <a:pt x="27" y="94"/>
                    <a:pt x="40" y="94"/>
                  </a:cubicBezTo>
                  <a:cubicBezTo>
                    <a:pt x="40" y="133"/>
                    <a:pt x="40" y="171"/>
                    <a:pt x="40" y="210"/>
                  </a:cubicBezTo>
                  <a:cubicBezTo>
                    <a:pt x="40" y="258"/>
                    <a:pt x="77" y="267"/>
                    <a:pt x="100" y="267"/>
                  </a:cubicBezTo>
                  <a:cubicBezTo>
                    <a:pt x="129" y="267"/>
                    <a:pt x="148" y="243"/>
                    <a:pt x="148" y="210"/>
                  </a:cubicBezTo>
                  <a:cubicBezTo>
                    <a:pt x="148" y="201"/>
                    <a:pt x="148" y="193"/>
                    <a:pt x="148" y="185"/>
                  </a:cubicBezTo>
                  <a:cubicBezTo>
                    <a:pt x="144" y="185"/>
                    <a:pt x="139" y="185"/>
                    <a:pt x="134" y="185"/>
                  </a:cubicBezTo>
                  <a:cubicBezTo>
                    <a:pt x="134" y="193"/>
                    <a:pt x="134" y="201"/>
                    <a:pt x="134" y="210"/>
                  </a:cubicBezTo>
                  <a:cubicBezTo>
                    <a:pt x="134" y="237"/>
                    <a:pt x="121" y="253"/>
                    <a:pt x="103" y="253"/>
                  </a:cubicBezTo>
                  <a:cubicBezTo>
                    <a:pt x="73" y="253"/>
                    <a:pt x="73" y="218"/>
                    <a:pt x="73" y="210"/>
                  </a:cubicBezTo>
                  <a:cubicBezTo>
                    <a:pt x="73" y="171"/>
                    <a:pt x="73" y="133"/>
                    <a:pt x="73" y="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22" name=""/>
            <p:cNvSpPr/>
            <p:nvPr/>
          </p:nvSpPr>
          <p:spPr>
            <a:xfrm>
              <a:off x="3372480" y="3573720"/>
              <a:ext cx="75960" cy="70560"/>
            </a:xfrm>
            <a:custGeom>
              <a:avLst/>
              <a:gdLst/>
              <a:ahLst/>
              <a:rect l="0" t="0" r="r" b="b"/>
              <a:pathLst>
                <a:path w="211" h="196">
                  <a:moveTo>
                    <a:pt x="211" y="100"/>
                  </a:moveTo>
                  <a:cubicBezTo>
                    <a:pt x="211" y="47"/>
                    <a:pt x="166" y="0"/>
                    <a:pt x="107" y="0"/>
                  </a:cubicBezTo>
                  <a:cubicBezTo>
                    <a:pt x="47" y="0"/>
                    <a:pt x="0" y="47"/>
                    <a:pt x="0" y="100"/>
                  </a:cubicBezTo>
                  <a:cubicBezTo>
                    <a:pt x="0" y="154"/>
                    <a:pt x="48" y="196"/>
                    <a:pt x="107" y="196"/>
                  </a:cubicBezTo>
                  <a:cubicBezTo>
                    <a:pt x="165" y="196"/>
                    <a:pt x="211" y="154"/>
                    <a:pt x="211" y="100"/>
                  </a:cubicBezTo>
                  <a:moveTo>
                    <a:pt x="107" y="182"/>
                  </a:moveTo>
                  <a:cubicBezTo>
                    <a:pt x="91" y="182"/>
                    <a:pt x="66" y="176"/>
                    <a:pt x="52" y="155"/>
                  </a:cubicBezTo>
                  <a:cubicBezTo>
                    <a:pt x="40" y="138"/>
                    <a:pt x="40" y="117"/>
                    <a:pt x="40" y="96"/>
                  </a:cubicBezTo>
                  <a:cubicBezTo>
                    <a:pt x="40" y="79"/>
                    <a:pt x="40" y="52"/>
                    <a:pt x="56" y="35"/>
                  </a:cubicBezTo>
                  <a:cubicBezTo>
                    <a:pt x="66" y="21"/>
                    <a:pt x="84" y="12"/>
                    <a:pt x="107" y="12"/>
                  </a:cubicBezTo>
                  <a:cubicBezTo>
                    <a:pt x="131" y="12"/>
                    <a:pt x="148" y="24"/>
                    <a:pt x="159" y="38"/>
                  </a:cubicBezTo>
                  <a:cubicBezTo>
                    <a:pt x="171" y="54"/>
                    <a:pt x="171" y="75"/>
                    <a:pt x="171" y="96"/>
                  </a:cubicBezTo>
                  <a:cubicBezTo>
                    <a:pt x="171" y="117"/>
                    <a:pt x="171" y="140"/>
                    <a:pt x="159" y="157"/>
                  </a:cubicBezTo>
                  <a:cubicBezTo>
                    <a:pt x="147" y="173"/>
                    <a:pt x="127" y="182"/>
                    <a:pt x="107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23" name=""/>
            <p:cNvSpPr/>
            <p:nvPr/>
          </p:nvSpPr>
          <p:spPr>
            <a:xfrm>
              <a:off x="3459240" y="3548160"/>
              <a:ext cx="53280" cy="96120"/>
            </a:xfrm>
            <a:custGeom>
              <a:avLst/>
              <a:gdLst/>
              <a:ahLst/>
              <a:rect l="0" t="0" r="r" b="b"/>
              <a:pathLst>
                <a:path w="148" h="267">
                  <a:moveTo>
                    <a:pt x="73" y="94"/>
                  </a:moveTo>
                  <a:cubicBezTo>
                    <a:pt x="96" y="94"/>
                    <a:pt x="119" y="94"/>
                    <a:pt x="141" y="94"/>
                  </a:cubicBezTo>
                  <a:cubicBezTo>
                    <a:pt x="141" y="89"/>
                    <a:pt x="141" y="84"/>
                    <a:pt x="141" y="79"/>
                  </a:cubicBezTo>
                  <a:cubicBezTo>
                    <a:pt x="119" y="79"/>
                    <a:pt x="96" y="79"/>
                    <a:pt x="73" y="79"/>
                  </a:cubicBezTo>
                  <a:cubicBezTo>
                    <a:pt x="73" y="52"/>
                    <a:pt x="73" y="26"/>
                    <a:pt x="73" y="0"/>
                  </a:cubicBezTo>
                  <a:cubicBezTo>
                    <a:pt x="69" y="0"/>
                    <a:pt x="64" y="0"/>
                    <a:pt x="59" y="0"/>
                  </a:cubicBezTo>
                  <a:cubicBezTo>
                    <a:pt x="59" y="38"/>
                    <a:pt x="42" y="80"/>
                    <a:pt x="0" y="82"/>
                  </a:cubicBezTo>
                  <a:cubicBezTo>
                    <a:pt x="0" y="86"/>
                    <a:pt x="0" y="90"/>
                    <a:pt x="0" y="94"/>
                  </a:cubicBezTo>
                  <a:cubicBezTo>
                    <a:pt x="13" y="94"/>
                    <a:pt x="27" y="94"/>
                    <a:pt x="40" y="94"/>
                  </a:cubicBezTo>
                  <a:cubicBezTo>
                    <a:pt x="40" y="133"/>
                    <a:pt x="40" y="171"/>
                    <a:pt x="40" y="210"/>
                  </a:cubicBezTo>
                  <a:cubicBezTo>
                    <a:pt x="40" y="258"/>
                    <a:pt x="75" y="267"/>
                    <a:pt x="100" y="267"/>
                  </a:cubicBezTo>
                  <a:cubicBezTo>
                    <a:pt x="129" y="267"/>
                    <a:pt x="148" y="243"/>
                    <a:pt x="148" y="210"/>
                  </a:cubicBezTo>
                  <a:cubicBezTo>
                    <a:pt x="148" y="201"/>
                    <a:pt x="148" y="193"/>
                    <a:pt x="148" y="185"/>
                  </a:cubicBezTo>
                  <a:cubicBezTo>
                    <a:pt x="144" y="185"/>
                    <a:pt x="139" y="185"/>
                    <a:pt x="134" y="185"/>
                  </a:cubicBezTo>
                  <a:cubicBezTo>
                    <a:pt x="134" y="193"/>
                    <a:pt x="134" y="201"/>
                    <a:pt x="134" y="210"/>
                  </a:cubicBezTo>
                  <a:cubicBezTo>
                    <a:pt x="134" y="237"/>
                    <a:pt x="121" y="253"/>
                    <a:pt x="103" y="253"/>
                  </a:cubicBezTo>
                  <a:cubicBezTo>
                    <a:pt x="73" y="253"/>
                    <a:pt x="73" y="218"/>
                    <a:pt x="73" y="210"/>
                  </a:cubicBezTo>
                  <a:cubicBezTo>
                    <a:pt x="73" y="171"/>
                    <a:pt x="73" y="133"/>
                    <a:pt x="73" y="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24" name=""/>
            <p:cNvSpPr/>
            <p:nvPr/>
          </p:nvSpPr>
          <p:spPr>
            <a:xfrm>
              <a:off x="3539880" y="3625560"/>
              <a:ext cx="17640" cy="17640"/>
            </a:xfrm>
            <a:custGeom>
              <a:avLst/>
              <a:gdLst/>
              <a:ahLst/>
              <a:rect l="0" t="0" r="r" b="b"/>
              <a:pathLst>
                <a:path w="49" h="49">
                  <a:moveTo>
                    <a:pt x="49" y="24"/>
                  </a:moveTo>
                  <a:cubicBezTo>
                    <a:pt x="49" y="9"/>
                    <a:pt x="38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2" y="49"/>
                    <a:pt x="24" y="49"/>
                  </a:cubicBezTo>
                  <a:cubicBezTo>
                    <a:pt x="40" y="49"/>
                    <a:pt x="49" y="37"/>
                    <a:pt x="49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sp>
        <p:nvSpPr>
          <p:cNvPr id="425" name=""/>
          <p:cNvSpPr/>
          <p:nvPr/>
        </p:nvSpPr>
        <p:spPr>
          <a:xfrm flipV="1">
            <a:off x="4320000" y="4140000"/>
            <a:ext cx="1080000" cy="54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QGP Formation in Small Systems?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6928560" y="998280"/>
            <a:ext cx="2971440" cy="1980000"/>
          </a:xfrm>
          <a:prstGeom prst="rect">
            <a:avLst/>
          </a:prstGeom>
          <a:ln w="10800">
            <a:noFill/>
          </a:ln>
        </p:spPr>
      </p:pic>
      <p:sp>
        <p:nvSpPr>
          <p:cNvPr id="137" name=""/>
          <p:cNvSpPr txBox="1"/>
          <p:nvPr/>
        </p:nvSpPr>
        <p:spPr>
          <a:xfrm>
            <a:off x="96840" y="900000"/>
            <a:ext cx="4680000" cy="180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2c3e50"/>
                </a:solidFill>
                <a:latin typeface="Noto Sans"/>
              </a:rPr>
              <a:t>Signatures of </a:t>
            </a:r>
            <a:r>
              <a:rPr b="1" lang="en-GB" sz="2200" spc="-1" strike="noStrike">
                <a:solidFill>
                  <a:srgbClr val="2c3e50"/>
                </a:solidFill>
                <a:latin typeface="Noto Sans"/>
              </a:rPr>
              <a:t>QGP formation 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</a:rPr>
              <a:t>in high multiplicity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pp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,</a:t>
            </a:r>
            <a:r>
              <a:rPr b="1" lang="en-GB" sz="2200" spc="-1" strike="noStrike">
                <a:solidFill>
                  <a:srgbClr val="2c3e50"/>
                </a:solidFill>
                <a:latin typeface="Noto Sans"/>
              </a:rPr>
              <a:t>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p / d / </a:t>
            </a:r>
            <a:r>
              <a:rPr b="0" lang="en-GB" sz="2200" spc="-1" strike="noStrike" baseline="33000">
                <a:solidFill>
                  <a:srgbClr val="2c3e50"/>
                </a:solidFill>
                <a:latin typeface="TexMaths Symbols"/>
                <a:ea typeface="TexMaths Symbols"/>
              </a:rPr>
              <a:t>3</a:t>
            </a:r>
            <a:r>
              <a:rPr b="0" lang="en-GB" sz="2200" spc="-1" strike="noStrike">
                <a:solidFill>
                  <a:srgbClr val="2c3e50"/>
                </a:solidFill>
                <a:latin typeface="TexMaths Roman"/>
                <a:ea typeface="TexMaths Roman"/>
              </a:rPr>
              <a:t>He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+ A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b="0" lang="en-GB" sz="2200" spc="-1" strike="noStrike">
              <a:solidFill>
                <a:srgbClr val="2c3e50"/>
              </a:solidFill>
              <a:latin typeface="Noto Sans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114480" y="2978280"/>
            <a:ext cx="8460000" cy="2306160"/>
          </a:xfrm>
          <a:prstGeom prst="rect">
            <a:avLst/>
          </a:prstGeom>
          <a:ln w="10800">
            <a:noFill/>
          </a:ln>
        </p:spPr>
      </p:pic>
      <p:sp>
        <p:nvSpPr>
          <p:cNvPr id="139" name=""/>
          <p:cNvSpPr txBox="1"/>
          <p:nvPr/>
        </p:nvSpPr>
        <p:spPr>
          <a:xfrm>
            <a:off x="900000" y="5130720"/>
            <a:ext cx="2880000" cy="6292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Weller et al., PLB 774 (2017) 351-356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5400000" y="1800000"/>
            <a:ext cx="14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ALICE, PLB 758 (2016) 389-401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3"/>
          <a:srcRect l="0" t="1757" r="5030" b="0"/>
          <a:stretch/>
        </p:blipFill>
        <p:spPr>
          <a:xfrm>
            <a:off x="5752080" y="2978280"/>
            <a:ext cx="3247920" cy="2451960"/>
          </a:xfrm>
          <a:prstGeom prst="rect">
            <a:avLst/>
          </a:prstGeom>
          <a:ln w="10800">
            <a:noFill/>
          </a:ln>
        </p:spPr>
      </p:pic>
      <p:sp>
        <p:nvSpPr>
          <p:cNvPr id="142" name=""/>
          <p:cNvSpPr txBox="1"/>
          <p:nvPr/>
        </p:nvSpPr>
        <p:spPr>
          <a:xfrm>
            <a:off x="360000" y="2319480"/>
            <a:ext cx="306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Elliptic flow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5040000" y="998280"/>
            <a:ext cx="198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Strangeness enhancement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2880000" y="2163960"/>
            <a:ext cx="342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Quarkonium suppression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45" name=""/>
          <p:cNvSpPr/>
          <p:nvPr/>
        </p:nvSpPr>
        <p:spPr>
          <a:xfrm>
            <a:off x="1980000" y="2700000"/>
            <a:ext cx="540000" cy="126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4860000" y="2700000"/>
            <a:ext cx="1980000" cy="180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6120000" y="1710720"/>
            <a:ext cx="1440000" cy="34344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 txBox="1"/>
          <p:nvPr/>
        </p:nvSpPr>
        <p:spPr>
          <a:xfrm>
            <a:off x="6451200" y="5161680"/>
            <a:ext cx="2908800" cy="6292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ALICE, JHEP 06 (2016) 050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49" name=""/>
          <p:cNvSpPr/>
          <p:nvPr/>
        </p:nvSpPr>
        <p:spPr>
          <a:xfrm>
            <a:off x="180000" y="1080000"/>
            <a:ext cx="4680000" cy="1080000"/>
          </a:xfrm>
          <a:prstGeom prst="rect">
            <a:avLst/>
          </a:prstGeom>
          <a:noFill/>
          <a:ln w="1008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Preliminary results!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27" name=""/>
          <p:cNvSpPr txBox="1"/>
          <p:nvPr/>
        </p:nvSpPr>
        <p:spPr>
          <a:xfrm>
            <a:off x="720000" y="1260000"/>
            <a:ext cx="8280000" cy="16455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We want to understand: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Do different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elastic/radiative energy loss models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→ different signatures in energy loss?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Can one simultaneously describe suppression (or lack thereof) in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small and large systems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?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28" name=""/>
          <p:cNvSpPr txBox="1"/>
          <p:nvPr/>
        </p:nvSpPr>
        <p:spPr>
          <a:xfrm>
            <a:off x="1980000" y="4140000"/>
            <a:ext cx="666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→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Fit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α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s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on a per model basis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" descr=""/>
          <p:cNvPicPr/>
          <p:nvPr/>
        </p:nvPicPr>
        <p:blipFill>
          <a:blip r:embed="rId1"/>
          <a:stretch/>
        </p:blipFill>
        <p:spPr>
          <a:xfrm>
            <a:off x="230400" y="1260000"/>
            <a:ext cx="4449600" cy="3400920"/>
          </a:xfrm>
          <a:prstGeom prst="rect">
            <a:avLst/>
          </a:prstGeom>
          <a:ln w="10800">
            <a:noFill/>
          </a:ln>
        </p:spPr>
      </p:pic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Global α-Fitted Results at RHIC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2"/>
          <a:stretch/>
        </p:blipFill>
        <p:spPr>
          <a:xfrm>
            <a:off x="5220000" y="1260000"/>
            <a:ext cx="4449600" cy="3400920"/>
          </a:xfrm>
          <a:prstGeom prst="rect">
            <a:avLst/>
          </a:prstGeom>
          <a:ln w="10800">
            <a:noFill/>
          </a:ln>
        </p:spPr>
      </p:pic>
      <p:sp>
        <p:nvSpPr>
          <p:cNvPr id="432" name=""/>
          <p:cNvSpPr txBox="1"/>
          <p:nvPr/>
        </p:nvSpPr>
        <p:spPr>
          <a:xfrm>
            <a:off x="900000" y="4802040"/>
            <a:ext cx="32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Very different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α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s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required for different models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33" name=""/>
          <p:cNvSpPr txBox="1"/>
          <p:nvPr/>
        </p:nvSpPr>
        <p:spPr>
          <a:xfrm>
            <a:off x="4500000" y="4646520"/>
            <a:ext cx="468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All models can fit both small and large systems, but HTL closer to data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grpSp>
        <p:nvGrpSpPr>
          <p:cNvPr id="434" name=""/>
          <p:cNvGrpSpPr/>
          <p:nvPr/>
        </p:nvGrpSpPr>
        <p:grpSpPr>
          <a:xfrm>
            <a:off x="3970800" y="1982160"/>
            <a:ext cx="937080" cy="190800"/>
            <a:chOff x="3970800" y="1982160"/>
            <a:chExt cx="937080" cy="190800"/>
          </a:xfrm>
        </p:grpSpPr>
        <p:sp>
          <p:nvSpPr>
            <p:cNvPr id="435" name=""/>
            <p:cNvSpPr/>
            <p:nvPr/>
          </p:nvSpPr>
          <p:spPr>
            <a:xfrm>
              <a:off x="3972600" y="1993680"/>
              <a:ext cx="923400" cy="167400"/>
            </a:xfrm>
            <a:custGeom>
              <a:avLst/>
              <a:gdLst/>
              <a:ahLst/>
              <a:rect l="0" t="0" r="r" b="b"/>
              <a:pathLst>
                <a:path w="2565" h="465">
                  <a:moveTo>
                    <a:pt x="1282" y="465"/>
                  </a:moveTo>
                  <a:cubicBezTo>
                    <a:pt x="855" y="465"/>
                    <a:pt x="427" y="465"/>
                    <a:pt x="0" y="465"/>
                  </a:cubicBezTo>
                  <a:cubicBezTo>
                    <a:pt x="0" y="310"/>
                    <a:pt x="0" y="155"/>
                    <a:pt x="0" y="0"/>
                  </a:cubicBezTo>
                  <a:cubicBezTo>
                    <a:pt x="855" y="0"/>
                    <a:pt x="1710" y="0"/>
                    <a:pt x="2565" y="0"/>
                  </a:cubicBezTo>
                  <a:cubicBezTo>
                    <a:pt x="2565" y="155"/>
                    <a:pt x="2565" y="310"/>
                    <a:pt x="2565" y="465"/>
                  </a:cubicBezTo>
                  <a:cubicBezTo>
                    <a:pt x="2137" y="465"/>
                    <a:pt x="1710" y="465"/>
                    <a:pt x="1282" y="46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36" name=""/>
            <p:cNvSpPr/>
            <p:nvPr/>
          </p:nvSpPr>
          <p:spPr>
            <a:xfrm>
              <a:off x="3970800" y="2036160"/>
              <a:ext cx="128520" cy="103680"/>
            </a:xfrm>
            <a:custGeom>
              <a:avLst/>
              <a:gdLst/>
              <a:ahLst/>
              <a:rect l="0" t="0" r="r" b="b"/>
              <a:pathLst>
                <a:path w="357" h="288">
                  <a:moveTo>
                    <a:pt x="278" y="130"/>
                  </a:moveTo>
                  <a:cubicBezTo>
                    <a:pt x="278" y="31"/>
                    <a:pt x="218" y="0"/>
                    <a:pt x="171" y="0"/>
                  </a:cubicBezTo>
                  <a:cubicBezTo>
                    <a:pt x="83" y="0"/>
                    <a:pt x="0" y="91"/>
                    <a:pt x="0" y="179"/>
                  </a:cubicBezTo>
                  <a:cubicBezTo>
                    <a:pt x="0" y="239"/>
                    <a:pt x="38" y="288"/>
                    <a:pt x="103" y="288"/>
                  </a:cubicBezTo>
                  <a:cubicBezTo>
                    <a:pt x="143" y="288"/>
                    <a:pt x="189" y="273"/>
                    <a:pt x="238" y="234"/>
                  </a:cubicBezTo>
                  <a:cubicBezTo>
                    <a:pt x="245" y="268"/>
                    <a:pt x="267" y="288"/>
                    <a:pt x="296" y="288"/>
                  </a:cubicBezTo>
                  <a:cubicBezTo>
                    <a:pt x="328" y="288"/>
                    <a:pt x="348" y="252"/>
                    <a:pt x="348" y="243"/>
                  </a:cubicBezTo>
                  <a:cubicBezTo>
                    <a:pt x="348" y="237"/>
                    <a:pt x="345" y="235"/>
                    <a:pt x="341" y="235"/>
                  </a:cubicBezTo>
                  <a:cubicBezTo>
                    <a:pt x="336" y="235"/>
                    <a:pt x="334" y="237"/>
                    <a:pt x="332" y="243"/>
                  </a:cubicBezTo>
                  <a:cubicBezTo>
                    <a:pt x="321" y="273"/>
                    <a:pt x="309" y="263"/>
                    <a:pt x="297" y="273"/>
                  </a:cubicBezTo>
                  <a:cubicBezTo>
                    <a:pt x="278" y="273"/>
                    <a:pt x="278" y="223"/>
                    <a:pt x="278" y="208"/>
                  </a:cubicBezTo>
                  <a:cubicBezTo>
                    <a:pt x="278" y="196"/>
                    <a:pt x="278" y="194"/>
                    <a:pt x="283" y="186"/>
                  </a:cubicBezTo>
                  <a:cubicBezTo>
                    <a:pt x="343" y="110"/>
                    <a:pt x="357" y="38"/>
                    <a:pt x="357" y="36"/>
                  </a:cubicBezTo>
                  <a:cubicBezTo>
                    <a:pt x="354" y="34"/>
                    <a:pt x="356" y="31"/>
                    <a:pt x="348" y="31"/>
                  </a:cubicBezTo>
                  <a:cubicBezTo>
                    <a:pt x="343" y="31"/>
                    <a:pt x="343" y="33"/>
                    <a:pt x="339" y="43"/>
                  </a:cubicBezTo>
                  <a:cubicBezTo>
                    <a:pt x="328" y="83"/>
                    <a:pt x="307" y="132"/>
                    <a:pt x="278" y="170"/>
                  </a:cubicBezTo>
                  <a:cubicBezTo>
                    <a:pt x="278" y="157"/>
                    <a:pt x="278" y="144"/>
                    <a:pt x="278" y="130"/>
                  </a:cubicBezTo>
                  <a:moveTo>
                    <a:pt x="234" y="217"/>
                  </a:moveTo>
                  <a:cubicBezTo>
                    <a:pt x="178" y="266"/>
                    <a:pt x="129" y="273"/>
                    <a:pt x="103" y="273"/>
                  </a:cubicBezTo>
                  <a:cubicBezTo>
                    <a:pt x="65" y="273"/>
                    <a:pt x="47" y="244"/>
                    <a:pt x="47" y="205"/>
                  </a:cubicBezTo>
                  <a:cubicBezTo>
                    <a:pt x="47" y="172"/>
                    <a:pt x="63" y="105"/>
                    <a:pt x="83" y="72"/>
                  </a:cubicBezTo>
                  <a:cubicBezTo>
                    <a:pt x="112" y="25"/>
                    <a:pt x="147" y="13"/>
                    <a:pt x="171" y="13"/>
                  </a:cubicBezTo>
                  <a:cubicBezTo>
                    <a:pt x="234" y="13"/>
                    <a:pt x="234" y="96"/>
                    <a:pt x="234" y="147"/>
                  </a:cubicBezTo>
                  <a:cubicBezTo>
                    <a:pt x="234" y="170"/>
                    <a:pt x="234" y="206"/>
                    <a:pt x="234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37" name=""/>
            <p:cNvSpPr/>
            <p:nvPr/>
          </p:nvSpPr>
          <p:spPr>
            <a:xfrm>
              <a:off x="4119120" y="2100600"/>
              <a:ext cx="64080" cy="72360"/>
            </a:xfrm>
            <a:custGeom>
              <a:avLst/>
              <a:gdLst/>
              <a:ahLst/>
              <a:rect l="0" t="0" r="r" b="b"/>
              <a:pathLst>
                <a:path w="178" h="201">
                  <a:moveTo>
                    <a:pt x="161" y="29"/>
                  </a:moveTo>
                  <a:cubicBezTo>
                    <a:pt x="149" y="31"/>
                    <a:pt x="143" y="42"/>
                    <a:pt x="143" y="51"/>
                  </a:cubicBezTo>
                  <a:cubicBezTo>
                    <a:pt x="143" y="60"/>
                    <a:pt x="151" y="63"/>
                    <a:pt x="158" y="63"/>
                  </a:cubicBezTo>
                  <a:cubicBezTo>
                    <a:pt x="161" y="63"/>
                    <a:pt x="178" y="62"/>
                    <a:pt x="178" y="38"/>
                  </a:cubicBezTo>
                  <a:cubicBezTo>
                    <a:pt x="178" y="9"/>
                    <a:pt x="147" y="0"/>
                    <a:pt x="120" y="0"/>
                  </a:cubicBezTo>
                  <a:cubicBezTo>
                    <a:pt x="49" y="0"/>
                    <a:pt x="38" y="51"/>
                    <a:pt x="38" y="65"/>
                  </a:cubicBezTo>
                  <a:cubicBezTo>
                    <a:pt x="38" y="81"/>
                    <a:pt x="47" y="92"/>
                    <a:pt x="53" y="98"/>
                  </a:cubicBezTo>
                  <a:cubicBezTo>
                    <a:pt x="65" y="107"/>
                    <a:pt x="73" y="109"/>
                    <a:pt x="103" y="114"/>
                  </a:cubicBezTo>
                  <a:cubicBezTo>
                    <a:pt x="112" y="116"/>
                    <a:pt x="141" y="121"/>
                    <a:pt x="141" y="143"/>
                  </a:cubicBezTo>
                  <a:cubicBezTo>
                    <a:pt x="141" y="150"/>
                    <a:pt x="136" y="167"/>
                    <a:pt x="118" y="179"/>
                  </a:cubicBezTo>
                  <a:cubicBezTo>
                    <a:pt x="100" y="188"/>
                    <a:pt x="78" y="188"/>
                    <a:pt x="73" y="188"/>
                  </a:cubicBezTo>
                  <a:cubicBezTo>
                    <a:pt x="54" y="188"/>
                    <a:pt x="29" y="185"/>
                    <a:pt x="20" y="170"/>
                  </a:cubicBezTo>
                  <a:cubicBezTo>
                    <a:pt x="34" y="168"/>
                    <a:pt x="44" y="156"/>
                    <a:pt x="44" y="145"/>
                  </a:cubicBezTo>
                  <a:cubicBezTo>
                    <a:pt x="44" y="132"/>
                    <a:pt x="36" y="129"/>
                    <a:pt x="27" y="129"/>
                  </a:cubicBezTo>
                  <a:cubicBezTo>
                    <a:pt x="13" y="129"/>
                    <a:pt x="0" y="138"/>
                    <a:pt x="0" y="158"/>
                  </a:cubicBezTo>
                  <a:cubicBezTo>
                    <a:pt x="0" y="185"/>
                    <a:pt x="29" y="201"/>
                    <a:pt x="73" y="201"/>
                  </a:cubicBezTo>
                  <a:cubicBezTo>
                    <a:pt x="154" y="201"/>
                    <a:pt x="171" y="145"/>
                    <a:pt x="171" y="127"/>
                  </a:cubicBezTo>
                  <a:cubicBezTo>
                    <a:pt x="171" y="87"/>
                    <a:pt x="125" y="78"/>
                    <a:pt x="109" y="76"/>
                  </a:cubicBezTo>
                  <a:cubicBezTo>
                    <a:pt x="103" y="74"/>
                    <a:pt x="93" y="72"/>
                    <a:pt x="91" y="72"/>
                  </a:cubicBezTo>
                  <a:cubicBezTo>
                    <a:pt x="74" y="69"/>
                    <a:pt x="65" y="60"/>
                    <a:pt x="65" y="49"/>
                  </a:cubicBezTo>
                  <a:cubicBezTo>
                    <a:pt x="65" y="40"/>
                    <a:pt x="74" y="27"/>
                    <a:pt x="83" y="22"/>
                  </a:cubicBezTo>
                  <a:cubicBezTo>
                    <a:pt x="96" y="13"/>
                    <a:pt x="111" y="13"/>
                    <a:pt x="120" y="13"/>
                  </a:cubicBezTo>
                  <a:cubicBezTo>
                    <a:pt x="129" y="13"/>
                    <a:pt x="151" y="14"/>
                    <a:pt x="1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38" name=""/>
            <p:cNvSpPr/>
            <p:nvPr/>
          </p:nvSpPr>
          <p:spPr>
            <a:xfrm>
              <a:off x="4282200" y="2053080"/>
              <a:ext cx="152640" cy="53280"/>
            </a:xfrm>
            <a:custGeom>
              <a:avLst/>
              <a:gdLst/>
              <a:ahLst/>
              <a:rect l="0" t="0" r="r" b="b"/>
              <a:pathLst>
                <a:path w="424" h="148">
                  <a:moveTo>
                    <a:pt x="403" y="25"/>
                  </a:moveTo>
                  <a:cubicBezTo>
                    <a:pt x="412" y="25"/>
                    <a:pt x="424" y="25"/>
                    <a:pt x="424" y="13"/>
                  </a:cubicBezTo>
                  <a:cubicBezTo>
                    <a:pt x="424" y="0"/>
                    <a:pt x="412" y="0"/>
                    <a:pt x="403" y="0"/>
                  </a:cubicBezTo>
                  <a:cubicBezTo>
                    <a:pt x="276" y="0"/>
                    <a:pt x="14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cubicBezTo>
                    <a:pt x="149" y="25"/>
                    <a:pt x="276" y="25"/>
                    <a:pt x="403" y="25"/>
                  </a:cubicBezTo>
                  <a:moveTo>
                    <a:pt x="403" y="148"/>
                  </a:moveTo>
                  <a:cubicBezTo>
                    <a:pt x="412" y="148"/>
                    <a:pt x="424" y="148"/>
                    <a:pt x="424" y="136"/>
                  </a:cubicBezTo>
                  <a:cubicBezTo>
                    <a:pt x="424" y="123"/>
                    <a:pt x="412" y="123"/>
                    <a:pt x="403" y="123"/>
                  </a:cubicBezTo>
                  <a:cubicBezTo>
                    <a:pt x="276" y="123"/>
                    <a:pt x="149" y="123"/>
                    <a:pt x="22" y="123"/>
                  </a:cubicBezTo>
                  <a:cubicBezTo>
                    <a:pt x="13" y="123"/>
                    <a:pt x="0" y="123"/>
                    <a:pt x="0" y="136"/>
                  </a:cubicBezTo>
                  <a:cubicBezTo>
                    <a:pt x="0" y="148"/>
                    <a:pt x="13" y="148"/>
                    <a:pt x="22" y="148"/>
                  </a:cubicBezTo>
                  <a:cubicBezTo>
                    <a:pt x="149" y="148"/>
                    <a:pt x="276" y="148"/>
                    <a:pt x="40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39" name=""/>
            <p:cNvSpPr/>
            <p:nvPr/>
          </p:nvSpPr>
          <p:spPr>
            <a:xfrm>
              <a:off x="4520520" y="1984680"/>
              <a:ext cx="96480" cy="156960"/>
            </a:xfrm>
            <a:custGeom>
              <a:avLst/>
              <a:gdLst/>
              <a:ahLst/>
              <a:rect l="0" t="0" r="r" b="b"/>
              <a:pathLst>
                <a:path w="268" h="436">
                  <a:moveTo>
                    <a:pt x="268" y="219"/>
                  </a:moveTo>
                  <a:cubicBezTo>
                    <a:pt x="268" y="168"/>
                    <a:pt x="265" y="118"/>
                    <a:pt x="243" y="71"/>
                  </a:cubicBezTo>
                  <a:cubicBezTo>
                    <a:pt x="214" y="11"/>
                    <a:pt x="161" y="0"/>
                    <a:pt x="134" y="0"/>
                  </a:cubicBezTo>
                  <a:cubicBezTo>
                    <a:pt x="96" y="0"/>
                    <a:pt x="49" y="16"/>
                    <a:pt x="24" y="76"/>
                  </a:cubicBezTo>
                  <a:cubicBezTo>
                    <a:pt x="4" y="119"/>
                    <a:pt x="0" y="168"/>
                    <a:pt x="0" y="219"/>
                  </a:cubicBezTo>
                  <a:cubicBezTo>
                    <a:pt x="0" y="268"/>
                    <a:pt x="2" y="324"/>
                    <a:pt x="29" y="373"/>
                  </a:cubicBezTo>
                  <a:cubicBezTo>
                    <a:pt x="56" y="424"/>
                    <a:pt x="103" y="436"/>
                    <a:pt x="134" y="436"/>
                  </a:cubicBezTo>
                  <a:cubicBezTo>
                    <a:pt x="169" y="436"/>
                    <a:pt x="216" y="424"/>
                    <a:pt x="245" y="364"/>
                  </a:cubicBezTo>
                  <a:cubicBezTo>
                    <a:pt x="265" y="320"/>
                    <a:pt x="268" y="270"/>
                    <a:pt x="268" y="219"/>
                  </a:cubicBezTo>
                  <a:moveTo>
                    <a:pt x="134" y="424"/>
                  </a:moveTo>
                  <a:cubicBezTo>
                    <a:pt x="109" y="424"/>
                    <a:pt x="71" y="407"/>
                    <a:pt x="60" y="346"/>
                  </a:cubicBezTo>
                  <a:cubicBezTo>
                    <a:pt x="53" y="308"/>
                    <a:pt x="53" y="250"/>
                    <a:pt x="53" y="212"/>
                  </a:cubicBezTo>
                  <a:cubicBezTo>
                    <a:pt x="53" y="172"/>
                    <a:pt x="53" y="130"/>
                    <a:pt x="58" y="96"/>
                  </a:cubicBezTo>
                  <a:cubicBezTo>
                    <a:pt x="71" y="20"/>
                    <a:pt x="118" y="14"/>
                    <a:pt x="134" y="14"/>
                  </a:cubicBezTo>
                  <a:cubicBezTo>
                    <a:pt x="154" y="14"/>
                    <a:pt x="198" y="25"/>
                    <a:pt x="209" y="89"/>
                  </a:cubicBezTo>
                  <a:cubicBezTo>
                    <a:pt x="216" y="123"/>
                    <a:pt x="216" y="172"/>
                    <a:pt x="216" y="212"/>
                  </a:cubicBezTo>
                  <a:cubicBezTo>
                    <a:pt x="216" y="261"/>
                    <a:pt x="216" y="302"/>
                    <a:pt x="209" y="344"/>
                  </a:cubicBezTo>
                  <a:cubicBezTo>
                    <a:pt x="200" y="404"/>
                    <a:pt x="163" y="424"/>
                    <a:pt x="134" y="4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0" name=""/>
            <p:cNvSpPr/>
            <p:nvPr/>
          </p:nvSpPr>
          <p:spPr>
            <a:xfrm>
              <a:off x="4646160" y="2113200"/>
              <a:ext cx="24120" cy="24120"/>
            </a:xfrm>
            <a:custGeom>
              <a:avLst/>
              <a:gdLst/>
              <a:ahLst/>
              <a:rect l="0" t="0" r="r" b="b"/>
              <a:pathLst>
                <a:path w="67" h="67">
                  <a:moveTo>
                    <a:pt x="67" y="33"/>
                  </a:moveTo>
                  <a:cubicBezTo>
                    <a:pt x="67" y="14"/>
                    <a:pt x="53" y="0"/>
                    <a:pt x="34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51"/>
                    <a:pt x="16" y="67"/>
                    <a:pt x="34" y="67"/>
                  </a:cubicBezTo>
                  <a:cubicBezTo>
                    <a:pt x="53" y="67"/>
                    <a:pt x="67" y="51"/>
                    <a:pt x="6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1" name=""/>
            <p:cNvSpPr/>
            <p:nvPr/>
          </p:nvSpPr>
          <p:spPr>
            <a:xfrm>
              <a:off x="4696200" y="1982160"/>
              <a:ext cx="101880" cy="155160"/>
            </a:xfrm>
            <a:custGeom>
              <a:avLst/>
              <a:gdLst/>
              <a:ahLst/>
              <a:rect l="0" t="0" r="r" b="b"/>
              <a:pathLst>
                <a:path w="283" h="431">
                  <a:moveTo>
                    <a:pt x="171" y="326"/>
                  </a:moveTo>
                  <a:cubicBezTo>
                    <a:pt x="171" y="344"/>
                    <a:pt x="171" y="362"/>
                    <a:pt x="171" y="380"/>
                  </a:cubicBezTo>
                  <a:cubicBezTo>
                    <a:pt x="171" y="404"/>
                    <a:pt x="169" y="411"/>
                    <a:pt x="122" y="411"/>
                  </a:cubicBezTo>
                  <a:cubicBezTo>
                    <a:pt x="117" y="411"/>
                    <a:pt x="113" y="411"/>
                    <a:pt x="109" y="411"/>
                  </a:cubicBezTo>
                  <a:cubicBezTo>
                    <a:pt x="109" y="418"/>
                    <a:pt x="109" y="424"/>
                    <a:pt x="109" y="431"/>
                  </a:cubicBezTo>
                  <a:cubicBezTo>
                    <a:pt x="134" y="429"/>
                    <a:pt x="167" y="429"/>
                    <a:pt x="194" y="429"/>
                  </a:cubicBezTo>
                  <a:cubicBezTo>
                    <a:pt x="221" y="429"/>
                    <a:pt x="254" y="429"/>
                    <a:pt x="281" y="431"/>
                  </a:cubicBezTo>
                  <a:cubicBezTo>
                    <a:pt x="281" y="424"/>
                    <a:pt x="281" y="418"/>
                    <a:pt x="281" y="411"/>
                  </a:cubicBezTo>
                  <a:cubicBezTo>
                    <a:pt x="276" y="411"/>
                    <a:pt x="271" y="411"/>
                    <a:pt x="267" y="411"/>
                  </a:cubicBezTo>
                  <a:cubicBezTo>
                    <a:pt x="219" y="411"/>
                    <a:pt x="219" y="404"/>
                    <a:pt x="219" y="380"/>
                  </a:cubicBezTo>
                  <a:cubicBezTo>
                    <a:pt x="219" y="362"/>
                    <a:pt x="219" y="344"/>
                    <a:pt x="219" y="326"/>
                  </a:cubicBezTo>
                  <a:cubicBezTo>
                    <a:pt x="241" y="326"/>
                    <a:pt x="262" y="326"/>
                    <a:pt x="283" y="326"/>
                  </a:cubicBezTo>
                  <a:cubicBezTo>
                    <a:pt x="283" y="319"/>
                    <a:pt x="283" y="313"/>
                    <a:pt x="283" y="306"/>
                  </a:cubicBezTo>
                  <a:cubicBezTo>
                    <a:pt x="262" y="306"/>
                    <a:pt x="241" y="306"/>
                    <a:pt x="219" y="306"/>
                  </a:cubicBezTo>
                  <a:cubicBezTo>
                    <a:pt x="219" y="209"/>
                    <a:pt x="219" y="113"/>
                    <a:pt x="219" y="16"/>
                  </a:cubicBezTo>
                  <a:cubicBezTo>
                    <a:pt x="219" y="4"/>
                    <a:pt x="219" y="0"/>
                    <a:pt x="209" y="0"/>
                  </a:cubicBezTo>
                  <a:cubicBezTo>
                    <a:pt x="203" y="0"/>
                    <a:pt x="201" y="0"/>
                    <a:pt x="196" y="7"/>
                  </a:cubicBezTo>
                  <a:cubicBezTo>
                    <a:pt x="131" y="107"/>
                    <a:pt x="65" y="206"/>
                    <a:pt x="0" y="306"/>
                  </a:cubicBezTo>
                  <a:cubicBezTo>
                    <a:pt x="0" y="313"/>
                    <a:pt x="0" y="319"/>
                    <a:pt x="0" y="326"/>
                  </a:cubicBezTo>
                  <a:cubicBezTo>
                    <a:pt x="57" y="326"/>
                    <a:pt x="114" y="326"/>
                    <a:pt x="171" y="326"/>
                  </a:cubicBezTo>
                  <a:moveTo>
                    <a:pt x="174" y="306"/>
                  </a:moveTo>
                  <a:cubicBezTo>
                    <a:pt x="122" y="306"/>
                    <a:pt x="70" y="306"/>
                    <a:pt x="18" y="306"/>
                  </a:cubicBezTo>
                  <a:cubicBezTo>
                    <a:pt x="70" y="227"/>
                    <a:pt x="122" y="148"/>
                    <a:pt x="174" y="69"/>
                  </a:cubicBezTo>
                  <a:cubicBezTo>
                    <a:pt x="174" y="148"/>
                    <a:pt x="174" y="227"/>
                    <a:pt x="174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2" name=""/>
            <p:cNvSpPr/>
            <p:nvPr/>
          </p:nvSpPr>
          <p:spPr>
            <a:xfrm>
              <a:off x="4816440" y="1984680"/>
              <a:ext cx="91440" cy="156960"/>
            </a:xfrm>
            <a:custGeom>
              <a:avLst/>
              <a:gdLst/>
              <a:ahLst/>
              <a:rect l="0" t="0" r="r" b="b"/>
              <a:pathLst>
                <a:path w="254" h="436">
                  <a:moveTo>
                    <a:pt x="254" y="295"/>
                  </a:moveTo>
                  <a:cubicBezTo>
                    <a:pt x="254" y="219"/>
                    <a:pt x="201" y="156"/>
                    <a:pt x="132" y="156"/>
                  </a:cubicBezTo>
                  <a:cubicBezTo>
                    <a:pt x="102" y="156"/>
                    <a:pt x="74" y="167"/>
                    <a:pt x="51" y="188"/>
                  </a:cubicBezTo>
                  <a:cubicBezTo>
                    <a:pt x="51" y="147"/>
                    <a:pt x="51" y="106"/>
                    <a:pt x="51" y="65"/>
                  </a:cubicBezTo>
                  <a:cubicBezTo>
                    <a:pt x="63" y="69"/>
                    <a:pt x="85" y="72"/>
                    <a:pt x="105" y="72"/>
                  </a:cubicBezTo>
                  <a:cubicBezTo>
                    <a:pt x="183" y="72"/>
                    <a:pt x="229" y="14"/>
                    <a:pt x="229" y="7"/>
                  </a:cubicBezTo>
                  <a:cubicBezTo>
                    <a:pt x="229" y="4"/>
                    <a:pt x="227" y="0"/>
                    <a:pt x="223" y="0"/>
                  </a:cubicBezTo>
                  <a:cubicBezTo>
                    <a:pt x="221" y="0"/>
                    <a:pt x="221" y="0"/>
                    <a:pt x="218" y="2"/>
                  </a:cubicBezTo>
                  <a:cubicBezTo>
                    <a:pt x="205" y="7"/>
                    <a:pt x="174" y="20"/>
                    <a:pt x="131" y="20"/>
                  </a:cubicBezTo>
                  <a:cubicBezTo>
                    <a:pt x="105" y="20"/>
                    <a:pt x="76" y="16"/>
                    <a:pt x="45" y="2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3" y="0"/>
                    <a:pt x="33" y="5"/>
                    <a:pt x="33" y="16"/>
                  </a:cubicBezTo>
                  <a:cubicBezTo>
                    <a:pt x="33" y="79"/>
                    <a:pt x="33" y="142"/>
                    <a:pt x="33" y="205"/>
                  </a:cubicBezTo>
                  <a:cubicBezTo>
                    <a:pt x="33" y="215"/>
                    <a:pt x="33" y="221"/>
                    <a:pt x="40" y="221"/>
                  </a:cubicBezTo>
                  <a:cubicBezTo>
                    <a:pt x="45" y="221"/>
                    <a:pt x="47" y="219"/>
                    <a:pt x="49" y="215"/>
                  </a:cubicBezTo>
                  <a:cubicBezTo>
                    <a:pt x="56" y="205"/>
                    <a:pt x="80" y="170"/>
                    <a:pt x="131" y="170"/>
                  </a:cubicBezTo>
                  <a:cubicBezTo>
                    <a:pt x="165" y="170"/>
                    <a:pt x="180" y="199"/>
                    <a:pt x="185" y="212"/>
                  </a:cubicBezTo>
                  <a:cubicBezTo>
                    <a:pt x="196" y="235"/>
                    <a:pt x="198" y="259"/>
                    <a:pt x="198" y="291"/>
                  </a:cubicBezTo>
                  <a:cubicBezTo>
                    <a:pt x="198" y="313"/>
                    <a:pt x="198" y="351"/>
                    <a:pt x="181" y="378"/>
                  </a:cubicBezTo>
                  <a:cubicBezTo>
                    <a:pt x="167" y="402"/>
                    <a:pt x="143" y="420"/>
                    <a:pt x="114" y="420"/>
                  </a:cubicBezTo>
                  <a:cubicBezTo>
                    <a:pt x="67" y="420"/>
                    <a:pt x="31" y="386"/>
                    <a:pt x="20" y="348"/>
                  </a:cubicBezTo>
                  <a:cubicBezTo>
                    <a:pt x="22" y="349"/>
                    <a:pt x="24" y="349"/>
                    <a:pt x="31" y="349"/>
                  </a:cubicBezTo>
                  <a:cubicBezTo>
                    <a:pt x="51" y="349"/>
                    <a:pt x="62" y="334"/>
                    <a:pt x="62" y="319"/>
                  </a:cubicBezTo>
                  <a:cubicBezTo>
                    <a:pt x="62" y="303"/>
                    <a:pt x="51" y="288"/>
                    <a:pt x="31" y="288"/>
                  </a:cubicBezTo>
                  <a:cubicBezTo>
                    <a:pt x="22" y="288"/>
                    <a:pt x="0" y="291"/>
                    <a:pt x="0" y="320"/>
                  </a:cubicBezTo>
                  <a:cubicBezTo>
                    <a:pt x="0" y="375"/>
                    <a:pt x="44" y="436"/>
                    <a:pt x="114" y="436"/>
                  </a:cubicBezTo>
                  <a:cubicBezTo>
                    <a:pt x="189" y="436"/>
                    <a:pt x="254" y="377"/>
                    <a:pt x="254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443" name=""/>
          <p:cNvGrpSpPr/>
          <p:nvPr/>
        </p:nvGrpSpPr>
        <p:grpSpPr>
          <a:xfrm>
            <a:off x="3976200" y="2217960"/>
            <a:ext cx="906480" cy="181440"/>
            <a:chOff x="3976200" y="2217960"/>
            <a:chExt cx="906480" cy="181440"/>
          </a:xfrm>
        </p:grpSpPr>
        <p:sp>
          <p:nvSpPr>
            <p:cNvPr id="444" name=""/>
            <p:cNvSpPr/>
            <p:nvPr/>
          </p:nvSpPr>
          <p:spPr>
            <a:xfrm>
              <a:off x="3978720" y="2229480"/>
              <a:ext cx="892440" cy="158760"/>
            </a:xfrm>
            <a:custGeom>
              <a:avLst/>
              <a:gdLst/>
              <a:ahLst/>
              <a:rect l="0" t="0" r="r" b="b"/>
              <a:pathLst>
                <a:path w="2479" h="441">
                  <a:moveTo>
                    <a:pt x="0" y="0"/>
                  </a:moveTo>
                  <a:cubicBezTo>
                    <a:pt x="826" y="0"/>
                    <a:pt x="1653" y="0"/>
                    <a:pt x="2479" y="0"/>
                  </a:cubicBezTo>
                  <a:cubicBezTo>
                    <a:pt x="2479" y="147"/>
                    <a:pt x="2479" y="294"/>
                    <a:pt x="2479" y="441"/>
                  </a:cubicBezTo>
                  <a:cubicBezTo>
                    <a:pt x="1653" y="441"/>
                    <a:pt x="826" y="441"/>
                    <a:pt x="0" y="441"/>
                  </a:cubicBezTo>
                  <a:cubicBezTo>
                    <a:pt x="0" y="294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45" name=""/>
            <p:cNvSpPr/>
            <p:nvPr/>
          </p:nvSpPr>
          <p:spPr>
            <a:xfrm>
              <a:off x="3976200" y="2267280"/>
              <a:ext cx="124200" cy="100080"/>
            </a:xfrm>
            <a:custGeom>
              <a:avLst/>
              <a:gdLst/>
              <a:ahLst/>
              <a:rect l="0" t="0" r="r" b="b"/>
              <a:pathLst>
                <a:path w="345" h="278">
                  <a:moveTo>
                    <a:pt x="270" y="126"/>
                  </a:moveTo>
                  <a:cubicBezTo>
                    <a:pt x="270" y="31"/>
                    <a:pt x="212" y="0"/>
                    <a:pt x="167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1"/>
                    <a:pt x="37" y="278"/>
                    <a:pt x="100" y="278"/>
                  </a:cubicBezTo>
                  <a:cubicBezTo>
                    <a:pt x="139" y="278"/>
                    <a:pt x="184" y="264"/>
                    <a:pt x="230" y="227"/>
                  </a:cubicBezTo>
                  <a:cubicBezTo>
                    <a:pt x="238" y="259"/>
                    <a:pt x="260" y="278"/>
                    <a:pt x="286" y="278"/>
                  </a:cubicBezTo>
                  <a:cubicBezTo>
                    <a:pt x="319" y="278"/>
                    <a:pt x="338" y="245"/>
                    <a:pt x="338" y="234"/>
                  </a:cubicBezTo>
                  <a:cubicBezTo>
                    <a:pt x="338" y="231"/>
                    <a:pt x="335" y="229"/>
                    <a:pt x="331" y="229"/>
                  </a:cubicBezTo>
                  <a:cubicBezTo>
                    <a:pt x="326" y="229"/>
                    <a:pt x="324" y="231"/>
                    <a:pt x="323" y="234"/>
                  </a:cubicBezTo>
                  <a:cubicBezTo>
                    <a:pt x="312" y="264"/>
                    <a:pt x="289" y="264"/>
                    <a:pt x="288" y="264"/>
                  </a:cubicBezTo>
                  <a:cubicBezTo>
                    <a:pt x="270" y="264"/>
                    <a:pt x="270" y="217"/>
                    <a:pt x="270" y="203"/>
                  </a:cubicBezTo>
                  <a:cubicBezTo>
                    <a:pt x="270" y="189"/>
                    <a:pt x="270" y="187"/>
                    <a:pt x="275" y="180"/>
                  </a:cubicBezTo>
                  <a:cubicBezTo>
                    <a:pt x="333" y="108"/>
                    <a:pt x="322" y="85"/>
                    <a:pt x="345" y="37"/>
                  </a:cubicBezTo>
                  <a:cubicBezTo>
                    <a:pt x="345" y="35"/>
                    <a:pt x="345" y="31"/>
                    <a:pt x="338" y="31"/>
                  </a:cubicBezTo>
                  <a:cubicBezTo>
                    <a:pt x="333" y="31"/>
                    <a:pt x="333" y="33"/>
                    <a:pt x="330" y="44"/>
                  </a:cubicBezTo>
                  <a:cubicBezTo>
                    <a:pt x="319" y="82"/>
                    <a:pt x="298" y="129"/>
                    <a:pt x="270" y="164"/>
                  </a:cubicBezTo>
                  <a:cubicBezTo>
                    <a:pt x="270" y="152"/>
                    <a:pt x="270" y="139"/>
                    <a:pt x="270" y="126"/>
                  </a:cubicBezTo>
                  <a:moveTo>
                    <a:pt x="228" y="210"/>
                  </a:moveTo>
                  <a:cubicBezTo>
                    <a:pt x="174" y="257"/>
                    <a:pt x="126" y="264"/>
                    <a:pt x="102" y="264"/>
                  </a:cubicBezTo>
                  <a:cubicBezTo>
                    <a:pt x="65" y="264"/>
                    <a:pt x="46" y="236"/>
                    <a:pt x="46" y="198"/>
                  </a:cubicBezTo>
                  <a:cubicBezTo>
                    <a:pt x="46" y="168"/>
                    <a:pt x="63" y="101"/>
                    <a:pt x="82" y="70"/>
                  </a:cubicBezTo>
                  <a:cubicBezTo>
                    <a:pt x="110" y="26"/>
                    <a:pt x="144" y="14"/>
                    <a:pt x="167" y="14"/>
                  </a:cubicBezTo>
                  <a:cubicBezTo>
                    <a:pt x="226" y="14"/>
                    <a:pt x="226" y="94"/>
                    <a:pt x="226" y="142"/>
                  </a:cubicBezTo>
                  <a:cubicBezTo>
                    <a:pt x="226" y="164"/>
                    <a:pt x="226" y="199"/>
                    <a:pt x="228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6" name=""/>
            <p:cNvSpPr/>
            <p:nvPr/>
          </p:nvSpPr>
          <p:spPr>
            <a:xfrm>
              <a:off x="4120200" y="2330280"/>
              <a:ext cx="61920" cy="69120"/>
            </a:xfrm>
            <a:custGeom>
              <a:avLst/>
              <a:gdLst/>
              <a:ahLst/>
              <a:rect l="0" t="0" r="r" b="b"/>
              <a:pathLst>
                <a:path w="172" h="192">
                  <a:moveTo>
                    <a:pt x="156" y="26"/>
                  </a:moveTo>
                  <a:cubicBezTo>
                    <a:pt x="144" y="30"/>
                    <a:pt x="137" y="38"/>
                    <a:pt x="137" y="47"/>
                  </a:cubicBezTo>
                  <a:cubicBezTo>
                    <a:pt x="137" y="58"/>
                    <a:pt x="146" y="61"/>
                    <a:pt x="153" y="61"/>
                  </a:cubicBezTo>
                  <a:cubicBezTo>
                    <a:pt x="156" y="61"/>
                    <a:pt x="172" y="58"/>
                    <a:pt x="172" y="37"/>
                  </a:cubicBezTo>
                  <a:cubicBezTo>
                    <a:pt x="172" y="9"/>
                    <a:pt x="142" y="0"/>
                    <a:pt x="116" y="0"/>
                  </a:cubicBezTo>
                  <a:cubicBezTo>
                    <a:pt x="47" y="0"/>
                    <a:pt x="35" y="49"/>
                    <a:pt x="35" y="61"/>
                  </a:cubicBezTo>
                  <a:cubicBezTo>
                    <a:pt x="35" y="77"/>
                    <a:pt x="46" y="87"/>
                    <a:pt x="51" y="93"/>
                  </a:cubicBezTo>
                  <a:cubicBezTo>
                    <a:pt x="61" y="101"/>
                    <a:pt x="70" y="103"/>
                    <a:pt x="100" y="108"/>
                  </a:cubicBezTo>
                  <a:cubicBezTo>
                    <a:pt x="109" y="110"/>
                    <a:pt x="137" y="115"/>
                    <a:pt x="137" y="136"/>
                  </a:cubicBezTo>
                  <a:cubicBezTo>
                    <a:pt x="137" y="143"/>
                    <a:pt x="132" y="161"/>
                    <a:pt x="114" y="171"/>
                  </a:cubicBezTo>
                  <a:cubicBezTo>
                    <a:pt x="96" y="180"/>
                    <a:pt x="75" y="180"/>
                    <a:pt x="70" y="180"/>
                  </a:cubicBezTo>
                  <a:cubicBezTo>
                    <a:pt x="53" y="180"/>
                    <a:pt x="28" y="177"/>
                    <a:pt x="19" y="163"/>
                  </a:cubicBezTo>
                  <a:cubicBezTo>
                    <a:pt x="33" y="161"/>
                    <a:pt x="42" y="150"/>
                    <a:pt x="42" y="138"/>
                  </a:cubicBezTo>
                  <a:cubicBezTo>
                    <a:pt x="42" y="128"/>
                    <a:pt x="35" y="122"/>
                    <a:pt x="25" y="122"/>
                  </a:cubicBezTo>
                  <a:cubicBezTo>
                    <a:pt x="12" y="122"/>
                    <a:pt x="0" y="131"/>
                    <a:pt x="0" y="150"/>
                  </a:cubicBezTo>
                  <a:cubicBezTo>
                    <a:pt x="0" y="177"/>
                    <a:pt x="28" y="192"/>
                    <a:pt x="70" y="192"/>
                  </a:cubicBezTo>
                  <a:cubicBezTo>
                    <a:pt x="149" y="192"/>
                    <a:pt x="163" y="138"/>
                    <a:pt x="163" y="122"/>
                  </a:cubicBezTo>
                  <a:cubicBezTo>
                    <a:pt x="163" y="82"/>
                    <a:pt x="121" y="75"/>
                    <a:pt x="103" y="72"/>
                  </a:cubicBezTo>
                  <a:cubicBezTo>
                    <a:pt x="100" y="70"/>
                    <a:pt x="89" y="68"/>
                    <a:pt x="88" y="68"/>
                  </a:cubicBezTo>
                  <a:cubicBezTo>
                    <a:pt x="72" y="65"/>
                    <a:pt x="63" y="56"/>
                    <a:pt x="63" y="47"/>
                  </a:cubicBezTo>
                  <a:cubicBezTo>
                    <a:pt x="63" y="37"/>
                    <a:pt x="72" y="24"/>
                    <a:pt x="81" y="19"/>
                  </a:cubicBezTo>
                  <a:cubicBezTo>
                    <a:pt x="93" y="12"/>
                    <a:pt x="107" y="10"/>
                    <a:pt x="114" y="10"/>
                  </a:cubicBezTo>
                  <a:cubicBezTo>
                    <a:pt x="124" y="10"/>
                    <a:pt x="146" y="12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7" name=""/>
            <p:cNvSpPr/>
            <p:nvPr/>
          </p:nvSpPr>
          <p:spPr>
            <a:xfrm>
              <a:off x="4277880" y="2284200"/>
              <a:ext cx="147600" cy="51480"/>
            </a:xfrm>
            <a:custGeom>
              <a:avLst/>
              <a:gdLst/>
              <a:ahLst/>
              <a:rect l="0" t="0" r="r" b="b"/>
              <a:pathLst>
                <a:path w="410" h="143">
                  <a:moveTo>
                    <a:pt x="389" y="24"/>
                  </a:moveTo>
                  <a:cubicBezTo>
                    <a:pt x="398" y="24"/>
                    <a:pt x="410" y="24"/>
                    <a:pt x="410" y="12"/>
                  </a:cubicBezTo>
                  <a:cubicBezTo>
                    <a:pt x="410" y="0"/>
                    <a:pt x="398" y="0"/>
                    <a:pt x="389" y="0"/>
                  </a:cubicBezTo>
                  <a:cubicBezTo>
                    <a:pt x="267" y="0"/>
                    <a:pt x="144" y="0"/>
                    <a:pt x="21" y="0"/>
                  </a:cubicBez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12" y="24"/>
                    <a:pt x="21" y="24"/>
                  </a:cubicBezTo>
                  <a:cubicBezTo>
                    <a:pt x="144" y="24"/>
                    <a:pt x="267" y="24"/>
                    <a:pt x="389" y="24"/>
                  </a:cubicBezTo>
                  <a:moveTo>
                    <a:pt x="389" y="143"/>
                  </a:moveTo>
                  <a:cubicBezTo>
                    <a:pt x="398" y="143"/>
                    <a:pt x="410" y="143"/>
                    <a:pt x="410" y="131"/>
                  </a:cubicBezTo>
                  <a:cubicBezTo>
                    <a:pt x="410" y="119"/>
                    <a:pt x="398" y="119"/>
                    <a:pt x="389" y="119"/>
                  </a:cubicBezTo>
                  <a:cubicBezTo>
                    <a:pt x="267" y="119"/>
                    <a:pt x="144" y="119"/>
                    <a:pt x="21" y="119"/>
                  </a:cubicBezTo>
                  <a:cubicBezTo>
                    <a:pt x="12" y="119"/>
                    <a:pt x="0" y="119"/>
                    <a:pt x="0" y="131"/>
                  </a:cubicBezTo>
                  <a:cubicBezTo>
                    <a:pt x="0" y="143"/>
                    <a:pt x="12" y="143"/>
                    <a:pt x="21" y="143"/>
                  </a:cubicBezTo>
                  <a:cubicBezTo>
                    <a:pt x="144" y="143"/>
                    <a:pt x="267" y="143"/>
                    <a:pt x="389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8" name=""/>
            <p:cNvSpPr/>
            <p:nvPr/>
          </p:nvSpPr>
          <p:spPr>
            <a:xfrm>
              <a:off x="4508280" y="2217960"/>
              <a:ext cx="93600" cy="151920"/>
            </a:xfrm>
            <a:custGeom>
              <a:avLst/>
              <a:gdLst/>
              <a:ahLst/>
              <a:rect l="0" t="0" r="r" b="b"/>
              <a:pathLst>
                <a:path w="260" h="422">
                  <a:moveTo>
                    <a:pt x="260" y="212"/>
                  </a:moveTo>
                  <a:cubicBezTo>
                    <a:pt x="260" y="163"/>
                    <a:pt x="256" y="114"/>
                    <a:pt x="235" y="68"/>
                  </a:cubicBezTo>
                  <a:cubicBezTo>
                    <a:pt x="207" y="10"/>
                    <a:pt x="156" y="0"/>
                    <a:pt x="130" y="0"/>
                  </a:cubicBezTo>
                  <a:cubicBezTo>
                    <a:pt x="93" y="0"/>
                    <a:pt x="47" y="16"/>
                    <a:pt x="23" y="73"/>
                  </a:cubicBezTo>
                  <a:cubicBezTo>
                    <a:pt x="4" y="115"/>
                    <a:pt x="0" y="163"/>
                    <a:pt x="0" y="212"/>
                  </a:cubicBezTo>
                  <a:cubicBezTo>
                    <a:pt x="0" y="257"/>
                    <a:pt x="2" y="313"/>
                    <a:pt x="28" y="359"/>
                  </a:cubicBezTo>
                  <a:cubicBezTo>
                    <a:pt x="54" y="409"/>
                    <a:pt x="100" y="422"/>
                    <a:pt x="130" y="422"/>
                  </a:cubicBezTo>
                  <a:cubicBezTo>
                    <a:pt x="163" y="422"/>
                    <a:pt x="209" y="408"/>
                    <a:pt x="237" y="350"/>
                  </a:cubicBezTo>
                  <a:cubicBezTo>
                    <a:pt x="256" y="308"/>
                    <a:pt x="260" y="261"/>
                    <a:pt x="260" y="212"/>
                  </a:cubicBezTo>
                  <a:moveTo>
                    <a:pt x="130" y="408"/>
                  </a:moveTo>
                  <a:cubicBezTo>
                    <a:pt x="105" y="408"/>
                    <a:pt x="68" y="392"/>
                    <a:pt x="58" y="334"/>
                  </a:cubicBezTo>
                  <a:cubicBezTo>
                    <a:pt x="51" y="297"/>
                    <a:pt x="51" y="241"/>
                    <a:pt x="51" y="205"/>
                  </a:cubicBezTo>
                  <a:cubicBezTo>
                    <a:pt x="51" y="164"/>
                    <a:pt x="51" y="124"/>
                    <a:pt x="56" y="91"/>
                  </a:cubicBezTo>
                  <a:cubicBezTo>
                    <a:pt x="68" y="19"/>
                    <a:pt x="114" y="14"/>
                    <a:pt x="130" y="14"/>
                  </a:cubicBezTo>
                  <a:cubicBezTo>
                    <a:pt x="149" y="14"/>
                    <a:pt x="191" y="24"/>
                    <a:pt x="202" y="86"/>
                  </a:cubicBezTo>
                  <a:cubicBezTo>
                    <a:pt x="209" y="119"/>
                    <a:pt x="209" y="166"/>
                    <a:pt x="209" y="205"/>
                  </a:cubicBezTo>
                  <a:cubicBezTo>
                    <a:pt x="209" y="250"/>
                    <a:pt x="209" y="292"/>
                    <a:pt x="202" y="331"/>
                  </a:cubicBezTo>
                  <a:cubicBezTo>
                    <a:pt x="193" y="390"/>
                    <a:pt x="158" y="408"/>
                    <a:pt x="130" y="4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49" name=""/>
            <p:cNvSpPr/>
            <p:nvPr/>
          </p:nvSpPr>
          <p:spPr>
            <a:xfrm>
              <a:off x="4629600" y="2341440"/>
              <a:ext cx="23400" cy="23400"/>
            </a:xfrm>
            <a:custGeom>
              <a:avLst/>
              <a:gdLst/>
              <a:ahLst/>
              <a:rect l="0" t="0" r="r" b="b"/>
              <a:pathLst>
                <a:path w="65" h="65">
                  <a:moveTo>
                    <a:pt x="65" y="33"/>
                  </a:moveTo>
                  <a:cubicBezTo>
                    <a:pt x="65" y="14"/>
                    <a:pt x="51" y="0"/>
                    <a:pt x="33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52"/>
                    <a:pt x="16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0" name=""/>
            <p:cNvSpPr/>
            <p:nvPr/>
          </p:nvSpPr>
          <p:spPr>
            <a:xfrm>
              <a:off x="4681440" y="2217960"/>
              <a:ext cx="92160" cy="151920"/>
            </a:xfrm>
            <a:custGeom>
              <a:avLst/>
              <a:gdLst/>
              <a:ahLst/>
              <a:rect l="0" t="0" r="r" b="b"/>
              <a:pathLst>
                <a:path w="256" h="422">
                  <a:moveTo>
                    <a:pt x="153" y="192"/>
                  </a:moveTo>
                  <a:cubicBezTo>
                    <a:pt x="203" y="175"/>
                    <a:pt x="240" y="133"/>
                    <a:pt x="240" y="84"/>
                  </a:cubicBezTo>
                  <a:cubicBezTo>
                    <a:pt x="240" y="35"/>
                    <a:pt x="186" y="0"/>
                    <a:pt x="126" y="0"/>
                  </a:cubicBezTo>
                  <a:cubicBezTo>
                    <a:pt x="65" y="0"/>
                    <a:pt x="18" y="37"/>
                    <a:pt x="18" y="84"/>
                  </a:cubicBezTo>
                  <a:cubicBezTo>
                    <a:pt x="18" y="103"/>
                    <a:pt x="32" y="115"/>
                    <a:pt x="49" y="115"/>
                  </a:cubicBezTo>
                  <a:cubicBezTo>
                    <a:pt x="68" y="115"/>
                    <a:pt x="81" y="101"/>
                    <a:pt x="81" y="84"/>
                  </a:cubicBezTo>
                  <a:cubicBezTo>
                    <a:pt x="81" y="52"/>
                    <a:pt x="51" y="52"/>
                    <a:pt x="42" y="52"/>
                  </a:cubicBezTo>
                  <a:cubicBezTo>
                    <a:pt x="61" y="23"/>
                    <a:pt x="102" y="16"/>
                    <a:pt x="124" y="16"/>
                  </a:cubicBezTo>
                  <a:cubicBezTo>
                    <a:pt x="149" y="16"/>
                    <a:pt x="182" y="28"/>
                    <a:pt x="182" y="84"/>
                  </a:cubicBezTo>
                  <a:cubicBezTo>
                    <a:pt x="182" y="91"/>
                    <a:pt x="182" y="126"/>
                    <a:pt x="167" y="154"/>
                  </a:cubicBezTo>
                  <a:cubicBezTo>
                    <a:pt x="147" y="184"/>
                    <a:pt x="126" y="185"/>
                    <a:pt x="110" y="185"/>
                  </a:cubicBezTo>
                  <a:cubicBezTo>
                    <a:pt x="105" y="185"/>
                    <a:pt x="91" y="187"/>
                    <a:pt x="88" y="187"/>
                  </a:cubicBezTo>
                  <a:cubicBezTo>
                    <a:pt x="82" y="187"/>
                    <a:pt x="77" y="189"/>
                    <a:pt x="77" y="194"/>
                  </a:cubicBezTo>
                  <a:cubicBezTo>
                    <a:pt x="77" y="201"/>
                    <a:pt x="82" y="201"/>
                    <a:pt x="93" y="201"/>
                  </a:cubicBezTo>
                  <a:cubicBezTo>
                    <a:pt x="102" y="201"/>
                    <a:pt x="110" y="201"/>
                    <a:pt x="119" y="201"/>
                  </a:cubicBezTo>
                  <a:cubicBezTo>
                    <a:pt x="170" y="201"/>
                    <a:pt x="193" y="243"/>
                    <a:pt x="193" y="303"/>
                  </a:cubicBezTo>
                  <a:cubicBezTo>
                    <a:pt x="193" y="387"/>
                    <a:pt x="151" y="404"/>
                    <a:pt x="123" y="404"/>
                  </a:cubicBezTo>
                  <a:cubicBezTo>
                    <a:pt x="96" y="404"/>
                    <a:pt x="51" y="394"/>
                    <a:pt x="30" y="357"/>
                  </a:cubicBezTo>
                  <a:cubicBezTo>
                    <a:pt x="51" y="360"/>
                    <a:pt x="70" y="346"/>
                    <a:pt x="70" y="324"/>
                  </a:cubicBezTo>
                  <a:cubicBezTo>
                    <a:pt x="70" y="303"/>
                    <a:pt x="53" y="290"/>
                    <a:pt x="35" y="290"/>
                  </a:cubicBezTo>
                  <a:cubicBezTo>
                    <a:pt x="21" y="290"/>
                    <a:pt x="0" y="297"/>
                    <a:pt x="0" y="325"/>
                  </a:cubicBezTo>
                  <a:cubicBezTo>
                    <a:pt x="0" y="381"/>
                    <a:pt x="58" y="422"/>
                    <a:pt x="124" y="422"/>
                  </a:cubicBezTo>
                  <a:cubicBezTo>
                    <a:pt x="200" y="422"/>
                    <a:pt x="256" y="366"/>
                    <a:pt x="256" y="303"/>
                  </a:cubicBezTo>
                  <a:cubicBezTo>
                    <a:pt x="256" y="254"/>
                    <a:pt x="217" y="205"/>
                    <a:pt x="153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1" name=""/>
            <p:cNvSpPr/>
            <p:nvPr/>
          </p:nvSpPr>
          <p:spPr>
            <a:xfrm>
              <a:off x="4794480" y="2217960"/>
              <a:ext cx="88200" cy="151920"/>
            </a:xfrm>
            <a:custGeom>
              <a:avLst/>
              <a:gdLst/>
              <a:ahLst/>
              <a:rect l="0" t="0" r="r" b="b"/>
              <a:pathLst>
                <a:path w="245" h="422">
                  <a:moveTo>
                    <a:pt x="245" y="285"/>
                  </a:moveTo>
                  <a:cubicBezTo>
                    <a:pt x="245" y="212"/>
                    <a:pt x="195" y="150"/>
                    <a:pt x="128" y="150"/>
                  </a:cubicBezTo>
                  <a:cubicBezTo>
                    <a:pt x="98" y="150"/>
                    <a:pt x="72" y="161"/>
                    <a:pt x="51" y="182"/>
                  </a:cubicBezTo>
                  <a:cubicBezTo>
                    <a:pt x="51" y="142"/>
                    <a:pt x="51" y="103"/>
                    <a:pt x="51" y="63"/>
                  </a:cubicBezTo>
                  <a:cubicBezTo>
                    <a:pt x="63" y="66"/>
                    <a:pt x="82" y="70"/>
                    <a:pt x="102" y="70"/>
                  </a:cubicBezTo>
                  <a:cubicBezTo>
                    <a:pt x="179" y="70"/>
                    <a:pt x="221" y="14"/>
                    <a:pt x="221" y="7"/>
                  </a:cubicBezTo>
                  <a:cubicBezTo>
                    <a:pt x="221" y="3"/>
                    <a:pt x="219" y="0"/>
                    <a:pt x="216" y="0"/>
                  </a:cubicBezTo>
                  <a:cubicBezTo>
                    <a:pt x="214" y="0"/>
                    <a:pt x="214" y="0"/>
                    <a:pt x="210" y="2"/>
                  </a:cubicBezTo>
                  <a:cubicBezTo>
                    <a:pt x="198" y="7"/>
                    <a:pt x="168" y="19"/>
                    <a:pt x="126" y="19"/>
                  </a:cubicBezTo>
                  <a:cubicBezTo>
                    <a:pt x="102" y="19"/>
                    <a:pt x="74" y="16"/>
                    <a:pt x="44" y="2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2" y="0"/>
                    <a:pt x="32" y="5"/>
                    <a:pt x="32" y="16"/>
                  </a:cubicBezTo>
                  <a:cubicBezTo>
                    <a:pt x="32" y="76"/>
                    <a:pt x="32" y="136"/>
                    <a:pt x="32" y="196"/>
                  </a:cubicBezTo>
                  <a:cubicBezTo>
                    <a:pt x="32" y="208"/>
                    <a:pt x="32" y="212"/>
                    <a:pt x="40" y="212"/>
                  </a:cubicBezTo>
                  <a:cubicBezTo>
                    <a:pt x="44" y="212"/>
                    <a:pt x="46" y="210"/>
                    <a:pt x="47" y="206"/>
                  </a:cubicBezTo>
                  <a:cubicBezTo>
                    <a:pt x="54" y="198"/>
                    <a:pt x="77" y="164"/>
                    <a:pt x="128" y="164"/>
                  </a:cubicBezTo>
                  <a:cubicBezTo>
                    <a:pt x="160" y="164"/>
                    <a:pt x="175" y="192"/>
                    <a:pt x="179" y="203"/>
                  </a:cubicBezTo>
                  <a:cubicBezTo>
                    <a:pt x="189" y="226"/>
                    <a:pt x="191" y="250"/>
                    <a:pt x="191" y="280"/>
                  </a:cubicBezTo>
                  <a:cubicBezTo>
                    <a:pt x="191" y="303"/>
                    <a:pt x="191" y="339"/>
                    <a:pt x="175" y="364"/>
                  </a:cubicBezTo>
                  <a:cubicBezTo>
                    <a:pt x="161" y="388"/>
                    <a:pt x="139" y="404"/>
                    <a:pt x="110" y="404"/>
                  </a:cubicBezTo>
                  <a:cubicBezTo>
                    <a:pt x="65" y="404"/>
                    <a:pt x="30" y="371"/>
                    <a:pt x="19" y="336"/>
                  </a:cubicBezTo>
                  <a:cubicBezTo>
                    <a:pt x="21" y="336"/>
                    <a:pt x="23" y="336"/>
                    <a:pt x="30" y="336"/>
                  </a:cubicBezTo>
                  <a:cubicBezTo>
                    <a:pt x="51" y="336"/>
                    <a:pt x="61" y="321"/>
                    <a:pt x="61" y="306"/>
                  </a:cubicBezTo>
                  <a:cubicBezTo>
                    <a:pt x="61" y="291"/>
                    <a:pt x="51" y="276"/>
                    <a:pt x="30" y="276"/>
                  </a:cubicBezTo>
                  <a:cubicBezTo>
                    <a:pt x="21" y="276"/>
                    <a:pt x="0" y="282"/>
                    <a:pt x="0" y="310"/>
                  </a:cubicBezTo>
                  <a:cubicBezTo>
                    <a:pt x="0" y="362"/>
                    <a:pt x="42" y="422"/>
                    <a:pt x="110" y="422"/>
                  </a:cubicBezTo>
                  <a:cubicBezTo>
                    <a:pt x="182" y="422"/>
                    <a:pt x="245" y="362"/>
                    <a:pt x="245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452" name=""/>
          <p:cNvGrpSpPr/>
          <p:nvPr/>
        </p:nvGrpSpPr>
        <p:grpSpPr>
          <a:xfrm>
            <a:off x="7241400" y="3641400"/>
            <a:ext cx="937080" cy="190800"/>
            <a:chOff x="7241400" y="3641400"/>
            <a:chExt cx="937080" cy="190800"/>
          </a:xfrm>
        </p:grpSpPr>
        <p:sp>
          <p:nvSpPr>
            <p:cNvPr id="453" name=""/>
            <p:cNvSpPr/>
            <p:nvPr/>
          </p:nvSpPr>
          <p:spPr>
            <a:xfrm>
              <a:off x="7243200" y="3652920"/>
              <a:ext cx="923400" cy="167400"/>
            </a:xfrm>
            <a:custGeom>
              <a:avLst/>
              <a:gdLst/>
              <a:ahLst/>
              <a:rect l="0" t="0" r="r" b="b"/>
              <a:pathLst>
                <a:path w="2565" h="465">
                  <a:moveTo>
                    <a:pt x="1282" y="465"/>
                  </a:moveTo>
                  <a:cubicBezTo>
                    <a:pt x="855" y="465"/>
                    <a:pt x="427" y="465"/>
                    <a:pt x="0" y="465"/>
                  </a:cubicBezTo>
                  <a:cubicBezTo>
                    <a:pt x="0" y="310"/>
                    <a:pt x="0" y="155"/>
                    <a:pt x="0" y="0"/>
                  </a:cubicBezTo>
                  <a:cubicBezTo>
                    <a:pt x="855" y="0"/>
                    <a:pt x="1710" y="0"/>
                    <a:pt x="2565" y="0"/>
                  </a:cubicBezTo>
                  <a:cubicBezTo>
                    <a:pt x="2565" y="155"/>
                    <a:pt x="2565" y="310"/>
                    <a:pt x="2565" y="465"/>
                  </a:cubicBezTo>
                  <a:cubicBezTo>
                    <a:pt x="2137" y="465"/>
                    <a:pt x="1710" y="465"/>
                    <a:pt x="1282" y="46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54" name=""/>
            <p:cNvSpPr/>
            <p:nvPr/>
          </p:nvSpPr>
          <p:spPr>
            <a:xfrm>
              <a:off x="7241400" y="3695400"/>
              <a:ext cx="128520" cy="103680"/>
            </a:xfrm>
            <a:custGeom>
              <a:avLst/>
              <a:gdLst/>
              <a:ahLst/>
              <a:rect l="0" t="0" r="r" b="b"/>
              <a:pathLst>
                <a:path w="357" h="288">
                  <a:moveTo>
                    <a:pt x="278" y="130"/>
                  </a:moveTo>
                  <a:cubicBezTo>
                    <a:pt x="278" y="31"/>
                    <a:pt x="218" y="0"/>
                    <a:pt x="171" y="0"/>
                  </a:cubicBezTo>
                  <a:cubicBezTo>
                    <a:pt x="83" y="0"/>
                    <a:pt x="0" y="91"/>
                    <a:pt x="0" y="179"/>
                  </a:cubicBezTo>
                  <a:cubicBezTo>
                    <a:pt x="0" y="239"/>
                    <a:pt x="38" y="288"/>
                    <a:pt x="103" y="288"/>
                  </a:cubicBezTo>
                  <a:cubicBezTo>
                    <a:pt x="143" y="288"/>
                    <a:pt x="189" y="273"/>
                    <a:pt x="238" y="234"/>
                  </a:cubicBezTo>
                  <a:cubicBezTo>
                    <a:pt x="245" y="268"/>
                    <a:pt x="267" y="288"/>
                    <a:pt x="296" y="288"/>
                  </a:cubicBezTo>
                  <a:cubicBezTo>
                    <a:pt x="328" y="288"/>
                    <a:pt x="348" y="252"/>
                    <a:pt x="348" y="243"/>
                  </a:cubicBezTo>
                  <a:cubicBezTo>
                    <a:pt x="348" y="237"/>
                    <a:pt x="345" y="235"/>
                    <a:pt x="341" y="235"/>
                  </a:cubicBezTo>
                  <a:cubicBezTo>
                    <a:pt x="336" y="235"/>
                    <a:pt x="334" y="237"/>
                    <a:pt x="332" y="243"/>
                  </a:cubicBezTo>
                  <a:cubicBezTo>
                    <a:pt x="321" y="273"/>
                    <a:pt x="309" y="263"/>
                    <a:pt x="297" y="273"/>
                  </a:cubicBezTo>
                  <a:cubicBezTo>
                    <a:pt x="278" y="273"/>
                    <a:pt x="278" y="223"/>
                    <a:pt x="278" y="208"/>
                  </a:cubicBezTo>
                  <a:cubicBezTo>
                    <a:pt x="278" y="196"/>
                    <a:pt x="278" y="194"/>
                    <a:pt x="283" y="186"/>
                  </a:cubicBezTo>
                  <a:cubicBezTo>
                    <a:pt x="343" y="110"/>
                    <a:pt x="357" y="38"/>
                    <a:pt x="357" y="36"/>
                  </a:cubicBezTo>
                  <a:cubicBezTo>
                    <a:pt x="354" y="34"/>
                    <a:pt x="356" y="31"/>
                    <a:pt x="348" y="31"/>
                  </a:cubicBezTo>
                  <a:cubicBezTo>
                    <a:pt x="343" y="31"/>
                    <a:pt x="343" y="33"/>
                    <a:pt x="339" y="43"/>
                  </a:cubicBezTo>
                  <a:cubicBezTo>
                    <a:pt x="328" y="83"/>
                    <a:pt x="307" y="132"/>
                    <a:pt x="278" y="170"/>
                  </a:cubicBezTo>
                  <a:cubicBezTo>
                    <a:pt x="278" y="157"/>
                    <a:pt x="278" y="144"/>
                    <a:pt x="278" y="130"/>
                  </a:cubicBezTo>
                  <a:moveTo>
                    <a:pt x="234" y="217"/>
                  </a:moveTo>
                  <a:cubicBezTo>
                    <a:pt x="178" y="266"/>
                    <a:pt x="129" y="273"/>
                    <a:pt x="103" y="273"/>
                  </a:cubicBezTo>
                  <a:cubicBezTo>
                    <a:pt x="65" y="273"/>
                    <a:pt x="47" y="244"/>
                    <a:pt x="47" y="205"/>
                  </a:cubicBezTo>
                  <a:cubicBezTo>
                    <a:pt x="47" y="172"/>
                    <a:pt x="63" y="105"/>
                    <a:pt x="83" y="72"/>
                  </a:cubicBezTo>
                  <a:cubicBezTo>
                    <a:pt x="112" y="25"/>
                    <a:pt x="147" y="13"/>
                    <a:pt x="171" y="13"/>
                  </a:cubicBezTo>
                  <a:cubicBezTo>
                    <a:pt x="234" y="13"/>
                    <a:pt x="234" y="96"/>
                    <a:pt x="234" y="147"/>
                  </a:cubicBezTo>
                  <a:cubicBezTo>
                    <a:pt x="234" y="170"/>
                    <a:pt x="234" y="206"/>
                    <a:pt x="234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5" name=""/>
            <p:cNvSpPr/>
            <p:nvPr/>
          </p:nvSpPr>
          <p:spPr>
            <a:xfrm>
              <a:off x="7389720" y="3759840"/>
              <a:ext cx="64080" cy="72360"/>
            </a:xfrm>
            <a:custGeom>
              <a:avLst/>
              <a:gdLst/>
              <a:ahLst/>
              <a:rect l="0" t="0" r="r" b="b"/>
              <a:pathLst>
                <a:path w="178" h="201">
                  <a:moveTo>
                    <a:pt x="161" y="29"/>
                  </a:moveTo>
                  <a:cubicBezTo>
                    <a:pt x="149" y="31"/>
                    <a:pt x="143" y="42"/>
                    <a:pt x="143" y="51"/>
                  </a:cubicBezTo>
                  <a:cubicBezTo>
                    <a:pt x="143" y="60"/>
                    <a:pt x="151" y="63"/>
                    <a:pt x="158" y="63"/>
                  </a:cubicBezTo>
                  <a:cubicBezTo>
                    <a:pt x="161" y="63"/>
                    <a:pt x="178" y="62"/>
                    <a:pt x="178" y="38"/>
                  </a:cubicBezTo>
                  <a:cubicBezTo>
                    <a:pt x="178" y="9"/>
                    <a:pt x="147" y="0"/>
                    <a:pt x="120" y="0"/>
                  </a:cubicBezTo>
                  <a:cubicBezTo>
                    <a:pt x="49" y="0"/>
                    <a:pt x="38" y="51"/>
                    <a:pt x="38" y="65"/>
                  </a:cubicBezTo>
                  <a:cubicBezTo>
                    <a:pt x="38" y="81"/>
                    <a:pt x="47" y="92"/>
                    <a:pt x="53" y="98"/>
                  </a:cubicBezTo>
                  <a:cubicBezTo>
                    <a:pt x="65" y="107"/>
                    <a:pt x="73" y="109"/>
                    <a:pt x="103" y="114"/>
                  </a:cubicBezTo>
                  <a:cubicBezTo>
                    <a:pt x="112" y="116"/>
                    <a:pt x="141" y="121"/>
                    <a:pt x="141" y="143"/>
                  </a:cubicBezTo>
                  <a:cubicBezTo>
                    <a:pt x="141" y="150"/>
                    <a:pt x="136" y="167"/>
                    <a:pt x="118" y="179"/>
                  </a:cubicBezTo>
                  <a:cubicBezTo>
                    <a:pt x="100" y="188"/>
                    <a:pt x="78" y="188"/>
                    <a:pt x="73" y="188"/>
                  </a:cubicBezTo>
                  <a:cubicBezTo>
                    <a:pt x="54" y="188"/>
                    <a:pt x="29" y="185"/>
                    <a:pt x="20" y="170"/>
                  </a:cubicBezTo>
                  <a:cubicBezTo>
                    <a:pt x="34" y="168"/>
                    <a:pt x="44" y="156"/>
                    <a:pt x="44" y="145"/>
                  </a:cubicBezTo>
                  <a:cubicBezTo>
                    <a:pt x="44" y="132"/>
                    <a:pt x="36" y="129"/>
                    <a:pt x="27" y="129"/>
                  </a:cubicBezTo>
                  <a:cubicBezTo>
                    <a:pt x="13" y="129"/>
                    <a:pt x="0" y="138"/>
                    <a:pt x="0" y="158"/>
                  </a:cubicBezTo>
                  <a:cubicBezTo>
                    <a:pt x="0" y="185"/>
                    <a:pt x="29" y="201"/>
                    <a:pt x="73" y="201"/>
                  </a:cubicBezTo>
                  <a:cubicBezTo>
                    <a:pt x="154" y="201"/>
                    <a:pt x="171" y="145"/>
                    <a:pt x="171" y="127"/>
                  </a:cubicBezTo>
                  <a:cubicBezTo>
                    <a:pt x="171" y="87"/>
                    <a:pt x="125" y="78"/>
                    <a:pt x="109" y="76"/>
                  </a:cubicBezTo>
                  <a:cubicBezTo>
                    <a:pt x="103" y="74"/>
                    <a:pt x="93" y="72"/>
                    <a:pt x="91" y="72"/>
                  </a:cubicBezTo>
                  <a:cubicBezTo>
                    <a:pt x="74" y="69"/>
                    <a:pt x="65" y="60"/>
                    <a:pt x="65" y="49"/>
                  </a:cubicBezTo>
                  <a:cubicBezTo>
                    <a:pt x="65" y="40"/>
                    <a:pt x="74" y="27"/>
                    <a:pt x="83" y="22"/>
                  </a:cubicBezTo>
                  <a:cubicBezTo>
                    <a:pt x="96" y="13"/>
                    <a:pt x="111" y="13"/>
                    <a:pt x="120" y="13"/>
                  </a:cubicBezTo>
                  <a:cubicBezTo>
                    <a:pt x="129" y="13"/>
                    <a:pt x="151" y="14"/>
                    <a:pt x="1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6" name=""/>
            <p:cNvSpPr/>
            <p:nvPr/>
          </p:nvSpPr>
          <p:spPr>
            <a:xfrm>
              <a:off x="7552800" y="3712320"/>
              <a:ext cx="152640" cy="53280"/>
            </a:xfrm>
            <a:custGeom>
              <a:avLst/>
              <a:gdLst/>
              <a:ahLst/>
              <a:rect l="0" t="0" r="r" b="b"/>
              <a:pathLst>
                <a:path w="424" h="148">
                  <a:moveTo>
                    <a:pt x="403" y="25"/>
                  </a:moveTo>
                  <a:cubicBezTo>
                    <a:pt x="412" y="25"/>
                    <a:pt x="424" y="25"/>
                    <a:pt x="424" y="13"/>
                  </a:cubicBezTo>
                  <a:cubicBezTo>
                    <a:pt x="424" y="0"/>
                    <a:pt x="412" y="0"/>
                    <a:pt x="403" y="0"/>
                  </a:cubicBezTo>
                  <a:cubicBezTo>
                    <a:pt x="276" y="0"/>
                    <a:pt x="14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cubicBezTo>
                    <a:pt x="149" y="25"/>
                    <a:pt x="276" y="25"/>
                    <a:pt x="403" y="25"/>
                  </a:cubicBezTo>
                  <a:moveTo>
                    <a:pt x="403" y="148"/>
                  </a:moveTo>
                  <a:cubicBezTo>
                    <a:pt x="412" y="148"/>
                    <a:pt x="424" y="148"/>
                    <a:pt x="424" y="136"/>
                  </a:cubicBezTo>
                  <a:cubicBezTo>
                    <a:pt x="424" y="123"/>
                    <a:pt x="412" y="123"/>
                    <a:pt x="403" y="123"/>
                  </a:cubicBezTo>
                  <a:cubicBezTo>
                    <a:pt x="276" y="123"/>
                    <a:pt x="149" y="123"/>
                    <a:pt x="22" y="123"/>
                  </a:cubicBezTo>
                  <a:cubicBezTo>
                    <a:pt x="13" y="123"/>
                    <a:pt x="0" y="123"/>
                    <a:pt x="0" y="136"/>
                  </a:cubicBezTo>
                  <a:cubicBezTo>
                    <a:pt x="0" y="148"/>
                    <a:pt x="13" y="148"/>
                    <a:pt x="22" y="148"/>
                  </a:cubicBezTo>
                  <a:cubicBezTo>
                    <a:pt x="149" y="148"/>
                    <a:pt x="276" y="148"/>
                    <a:pt x="40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7" name=""/>
            <p:cNvSpPr/>
            <p:nvPr/>
          </p:nvSpPr>
          <p:spPr>
            <a:xfrm>
              <a:off x="7791120" y="3643920"/>
              <a:ext cx="96480" cy="156960"/>
            </a:xfrm>
            <a:custGeom>
              <a:avLst/>
              <a:gdLst/>
              <a:ahLst/>
              <a:rect l="0" t="0" r="r" b="b"/>
              <a:pathLst>
                <a:path w="268" h="436">
                  <a:moveTo>
                    <a:pt x="268" y="219"/>
                  </a:moveTo>
                  <a:cubicBezTo>
                    <a:pt x="268" y="168"/>
                    <a:pt x="265" y="118"/>
                    <a:pt x="243" y="71"/>
                  </a:cubicBezTo>
                  <a:cubicBezTo>
                    <a:pt x="214" y="11"/>
                    <a:pt x="161" y="0"/>
                    <a:pt x="134" y="0"/>
                  </a:cubicBezTo>
                  <a:cubicBezTo>
                    <a:pt x="96" y="0"/>
                    <a:pt x="49" y="16"/>
                    <a:pt x="24" y="76"/>
                  </a:cubicBezTo>
                  <a:cubicBezTo>
                    <a:pt x="4" y="119"/>
                    <a:pt x="0" y="168"/>
                    <a:pt x="0" y="219"/>
                  </a:cubicBezTo>
                  <a:cubicBezTo>
                    <a:pt x="0" y="268"/>
                    <a:pt x="2" y="324"/>
                    <a:pt x="29" y="373"/>
                  </a:cubicBezTo>
                  <a:cubicBezTo>
                    <a:pt x="56" y="424"/>
                    <a:pt x="103" y="436"/>
                    <a:pt x="134" y="436"/>
                  </a:cubicBezTo>
                  <a:cubicBezTo>
                    <a:pt x="169" y="436"/>
                    <a:pt x="216" y="424"/>
                    <a:pt x="245" y="364"/>
                  </a:cubicBezTo>
                  <a:cubicBezTo>
                    <a:pt x="265" y="320"/>
                    <a:pt x="268" y="270"/>
                    <a:pt x="268" y="219"/>
                  </a:cubicBezTo>
                  <a:moveTo>
                    <a:pt x="134" y="424"/>
                  </a:moveTo>
                  <a:cubicBezTo>
                    <a:pt x="109" y="424"/>
                    <a:pt x="71" y="407"/>
                    <a:pt x="60" y="346"/>
                  </a:cubicBezTo>
                  <a:cubicBezTo>
                    <a:pt x="53" y="308"/>
                    <a:pt x="53" y="250"/>
                    <a:pt x="53" y="212"/>
                  </a:cubicBezTo>
                  <a:cubicBezTo>
                    <a:pt x="53" y="172"/>
                    <a:pt x="53" y="130"/>
                    <a:pt x="58" y="96"/>
                  </a:cubicBezTo>
                  <a:cubicBezTo>
                    <a:pt x="71" y="20"/>
                    <a:pt x="118" y="14"/>
                    <a:pt x="134" y="14"/>
                  </a:cubicBezTo>
                  <a:cubicBezTo>
                    <a:pt x="154" y="14"/>
                    <a:pt x="198" y="25"/>
                    <a:pt x="209" y="89"/>
                  </a:cubicBezTo>
                  <a:cubicBezTo>
                    <a:pt x="216" y="123"/>
                    <a:pt x="216" y="172"/>
                    <a:pt x="216" y="212"/>
                  </a:cubicBezTo>
                  <a:cubicBezTo>
                    <a:pt x="216" y="261"/>
                    <a:pt x="216" y="302"/>
                    <a:pt x="209" y="344"/>
                  </a:cubicBezTo>
                  <a:cubicBezTo>
                    <a:pt x="200" y="404"/>
                    <a:pt x="163" y="424"/>
                    <a:pt x="134" y="4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8" name=""/>
            <p:cNvSpPr/>
            <p:nvPr/>
          </p:nvSpPr>
          <p:spPr>
            <a:xfrm>
              <a:off x="7916760" y="3772440"/>
              <a:ext cx="24120" cy="24120"/>
            </a:xfrm>
            <a:custGeom>
              <a:avLst/>
              <a:gdLst/>
              <a:ahLst/>
              <a:rect l="0" t="0" r="r" b="b"/>
              <a:pathLst>
                <a:path w="67" h="67">
                  <a:moveTo>
                    <a:pt x="67" y="33"/>
                  </a:moveTo>
                  <a:cubicBezTo>
                    <a:pt x="67" y="14"/>
                    <a:pt x="53" y="0"/>
                    <a:pt x="34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51"/>
                    <a:pt x="16" y="67"/>
                    <a:pt x="34" y="67"/>
                  </a:cubicBezTo>
                  <a:cubicBezTo>
                    <a:pt x="53" y="67"/>
                    <a:pt x="67" y="51"/>
                    <a:pt x="6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59" name=""/>
            <p:cNvSpPr/>
            <p:nvPr/>
          </p:nvSpPr>
          <p:spPr>
            <a:xfrm>
              <a:off x="7966800" y="3641400"/>
              <a:ext cx="101880" cy="155160"/>
            </a:xfrm>
            <a:custGeom>
              <a:avLst/>
              <a:gdLst/>
              <a:ahLst/>
              <a:rect l="0" t="0" r="r" b="b"/>
              <a:pathLst>
                <a:path w="283" h="431">
                  <a:moveTo>
                    <a:pt x="171" y="326"/>
                  </a:moveTo>
                  <a:cubicBezTo>
                    <a:pt x="171" y="344"/>
                    <a:pt x="171" y="362"/>
                    <a:pt x="171" y="380"/>
                  </a:cubicBezTo>
                  <a:cubicBezTo>
                    <a:pt x="171" y="404"/>
                    <a:pt x="169" y="411"/>
                    <a:pt x="122" y="411"/>
                  </a:cubicBezTo>
                  <a:cubicBezTo>
                    <a:pt x="117" y="411"/>
                    <a:pt x="113" y="411"/>
                    <a:pt x="109" y="411"/>
                  </a:cubicBezTo>
                  <a:cubicBezTo>
                    <a:pt x="109" y="418"/>
                    <a:pt x="109" y="424"/>
                    <a:pt x="109" y="431"/>
                  </a:cubicBezTo>
                  <a:cubicBezTo>
                    <a:pt x="134" y="429"/>
                    <a:pt x="167" y="429"/>
                    <a:pt x="194" y="429"/>
                  </a:cubicBezTo>
                  <a:cubicBezTo>
                    <a:pt x="221" y="429"/>
                    <a:pt x="254" y="429"/>
                    <a:pt x="281" y="431"/>
                  </a:cubicBezTo>
                  <a:cubicBezTo>
                    <a:pt x="281" y="424"/>
                    <a:pt x="281" y="418"/>
                    <a:pt x="281" y="411"/>
                  </a:cubicBezTo>
                  <a:cubicBezTo>
                    <a:pt x="276" y="411"/>
                    <a:pt x="271" y="411"/>
                    <a:pt x="267" y="411"/>
                  </a:cubicBezTo>
                  <a:cubicBezTo>
                    <a:pt x="219" y="411"/>
                    <a:pt x="219" y="404"/>
                    <a:pt x="219" y="380"/>
                  </a:cubicBezTo>
                  <a:cubicBezTo>
                    <a:pt x="219" y="362"/>
                    <a:pt x="219" y="344"/>
                    <a:pt x="219" y="326"/>
                  </a:cubicBezTo>
                  <a:cubicBezTo>
                    <a:pt x="241" y="326"/>
                    <a:pt x="262" y="326"/>
                    <a:pt x="283" y="326"/>
                  </a:cubicBezTo>
                  <a:cubicBezTo>
                    <a:pt x="283" y="319"/>
                    <a:pt x="283" y="313"/>
                    <a:pt x="283" y="306"/>
                  </a:cubicBezTo>
                  <a:cubicBezTo>
                    <a:pt x="262" y="306"/>
                    <a:pt x="241" y="306"/>
                    <a:pt x="219" y="306"/>
                  </a:cubicBezTo>
                  <a:cubicBezTo>
                    <a:pt x="219" y="209"/>
                    <a:pt x="219" y="113"/>
                    <a:pt x="219" y="16"/>
                  </a:cubicBezTo>
                  <a:cubicBezTo>
                    <a:pt x="219" y="4"/>
                    <a:pt x="219" y="0"/>
                    <a:pt x="209" y="0"/>
                  </a:cubicBezTo>
                  <a:cubicBezTo>
                    <a:pt x="203" y="0"/>
                    <a:pt x="201" y="0"/>
                    <a:pt x="196" y="7"/>
                  </a:cubicBezTo>
                  <a:cubicBezTo>
                    <a:pt x="131" y="107"/>
                    <a:pt x="65" y="206"/>
                    <a:pt x="0" y="306"/>
                  </a:cubicBezTo>
                  <a:cubicBezTo>
                    <a:pt x="0" y="313"/>
                    <a:pt x="0" y="319"/>
                    <a:pt x="0" y="326"/>
                  </a:cubicBezTo>
                  <a:cubicBezTo>
                    <a:pt x="57" y="326"/>
                    <a:pt x="114" y="326"/>
                    <a:pt x="171" y="326"/>
                  </a:cubicBezTo>
                  <a:moveTo>
                    <a:pt x="174" y="306"/>
                  </a:moveTo>
                  <a:cubicBezTo>
                    <a:pt x="122" y="306"/>
                    <a:pt x="70" y="306"/>
                    <a:pt x="18" y="306"/>
                  </a:cubicBezTo>
                  <a:cubicBezTo>
                    <a:pt x="70" y="227"/>
                    <a:pt x="122" y="148"/>
                    <a:pt x="174" y="69"/>
                  </a:cubicBezTo>
                  <a:cubicBezTo>
                    <a:pt x="174" y="148"/>
                    <a:pt x="174" y="227"/>
                    <a:pt x="174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0" name=""/>
            <p:cNvSpPr/>
            <p:nvPr/>
          </p:nvSpPr>
          <p:spPr>
            <a:xfrm>
              <a:off x="8087040" y="3643920"/>
              <a:ext cx="91440" cy="156960"/>
            </a:xfrm>
            <a:custGeom>
              <a:avLst/>
              <a:gdLst/>
              <a:ahLst/>
              <a:rect l="0" t="0" r="r" b="b"/>
              <a:pathLst>
                <a:path w="254" h="436">
                  <a:moveTo>
                    <a:pt x="254" y="295"/>
                  </a:moveTo>
                  <a:cubicBezTo>
                    <a:pt x="254" y="219"/>
                    <a:pt x="201" y="156"/>
                    <a:pt x="132" y="156"/>
                  </a:cubicBezTo>
                  <a:cubicBezTo>
                    <a:pt x="102" y="156"/>
                    <a:pt x="74" y="167"/>
                    <a:pt x="51" y="188"/>
                  </a:cubicBezTo>
                  <a:cubicBezTo>
                    <a:pt x="51" y="147"/>
                    <a:pt x="51" y="106"/>
                    <a:pt x="51" y="65"/>
                  </a:cubicBezTo>
                  <a:cubicBezTo>
                    <a:pt x="63" y="69"/>
                    <a:pt x="85" y="72"/>
                    <a:pt x="105" y="72"/>
                  </a:cubicBezTo>
                  <a:cubicBezTo>
                    <a:pt x="183" y="72"/>
                    <a:pt x="229" y="14"/>
                    <a:pt x="229" y="7"/>
                  </a:cubicBezTo>
                  <a:cubicBezTo>
                    <a:pt x="229" y="4"/>
                    <a:pt x="227" y="0"/>
                    <a:pt x="223" y="0"/>
                  </a:cubicBezTo>
                  <a:cubicBezTo>
                    <a:pt x="221" y="0"/>
                    <a:pt x="221" y="0"/>
                    <a:pt x="218" y="2"/>
                  </a:cubicBezTo>
                  <a:cubicBezTo>
                    <a:pt x="205" y="7"/>
                    <a:pt x="174" y="20"/>
                    <a:pt x="131" y="20"/>
                  </a:cubicBezTo>
                  <a:cubicBezTo>
                    <a:pt x="105" y="20"/>
                    <a:pt x="76" y="16"/>
                    <a:pt x="45" y="2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3" y="0"/>
                    <a:pt x="33" y="5"/>
                    <a:pt x="33" y="16"/>
                  </a:cubicBezTo>
                  <a:cubicBezTo>
                    <a:pt x="33" y="79"/>
                    <a:pt x="33" y="142"/>
                    <a:pt x="33" y="205"/>
                  </a:cubicBezTo>
                  <a:cubicBezTo>
                    <a:pt x="33" y="215"/>
                    <a:pt x="33" y="221"/>
                    <a:pt x="40" y="221"/>
                  </a:cubicBezTo>
                  <a:cubicBezTo>
                    <a:pt x="45" y="221"/>
                    <a:pt x="47" y="219"/>
                    <a:pt x="49" y="215"/>
                  </a:cubicBezTo>
                  <a:cubicBezTo>
                    <a:pt x="56" y="205"/>
                    <a:pt x="80" y="170"/>
                    <a:pt x="131" y="170"/>
                  </a:cubicBezTo>
                  <a:cubicBezTo>
                    <a:pt x="165" y="170"/>
                    <a:pt x="180" y="199"/>
                    <a:pt x="185" y="212"/>
                  </a:cubicBezTo>
                  <a:cubicBezTo>
                    <a:pt x="196" y="235"/>
                    <a:pt x="198" y="259"/>
                    <a:pt x="198" y="291"/>
                  </a:cubicBezTo>
                  <a:cubicBezTo>
                    <a:pt x="198" y="313"/>
                    <a:pt x="198" y="351"/>
                    <a:pt x="181" y="378"/>
                  </a:cubicBezTo>
                  <a:cubicBezTo>
                    <a:pt x="167" y="402"/>
                    <a:pt x="143" y="420"/>
                    <a:pt x="114" y="420"/>
                  </a:cubicBezTo>
                  <a:cubicBezTo>
                    <a:pt x="67" y="420"/>
                    <a:pt x="31" y="386"/>
                    <a:pt x="20" y="348"/>
                  </a:cubicBezTo>
                  <a:cubicBezTo>
                    <a:pt x="22" y="349"/>
                    <a:pt x="24" y="349"/>
                    <a:pt x="31" y="349"/>
                  </a:cubicBezTo>
                  <a:cubicBezTo>
                    <a:pt x="51" y="349"/>
                    <a:pt x="62" y="334"/>
                    <a:pt x="62" y="319"/>
                  </a:cubicBezTo>
                  <a:cubicBezTo>
                    <a:pt x="62" y="303"/>
                    <a:pt x="51" y="288"/>
                    <a:pt x="31" y="288"/>
                  </a:cubicBezTo>
                  <a:cubicBezTo>
                    <a:pt x="22" y="288"/>
                    <a:pt x="0" y="291"/>
                    <a:pt x="0" y="320"/>
                  </a:cubicBezTo>
                  <a:cubicBezTo>
                    <a:pt x="0" y="375"/>
                    <a:pt x="44" y="436"/>
                    <a:pt x="114" y="436"/>
                  </a:cubicBezTo>
                  <a:cubicBezTo>
                    <a:pt x="189" y="436"/>
                    <a:pt x="254" y="377"/>
                    <a:pt x="254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461" name=""/>
          <p:cNvGrpSpPr/>
          <p:nvPr/>
        </p:nvGrpSpPr>
        <p:grpSpPr>
          <a:xfrm>
            <a:off x="7246800" y="3877200"/>
            <a:ext cx="906480" cy="181440"/>
            <a:chOff x="7246800" y="3877200"/>
            <a:chExt cx="906480" cy="181440"/>
          </a:xfrm>
        </p:grpSpPr>
        <p:sp>
          <p:nvSpPr>
            <p:cNvPr id="462" name=""/>
            <p:cNvSpPr/>
            <p:nvPr/>
          </p:nvSpPr>
          <p:spPr>
            <a:xfrm>
              <a:off x="7249320" y="3888720"/>
              <a:ext cx="892440" cy="158760"/>
            </a:xfrm>
            <a:custGeom>
              <a:avLst/>
              <a:gdLst/>
              <a:ahLst/>
              <a:rect l="0" t="0" r="r" b="b"/>
              <a:pathLst>
                <a:path w="2479" h="441">
                  <a:moveTo>
                    <a:pt x="0" y="0"/>
                  </a:moveTo>
                  <a:cubicBezTo>
                    <a:pt x="826" y="0"/>
                    <a:pt x="1653" y="0"/>
                    <a:pt x="2479" y="0"/>
                  </a:cubicBezTo>
                  <a:cubicBezTo>
                    <a:pt x="2479" y="147"/>
                    <a:pt x="2479" y="294"/>
                    <a:pt x="2479" y="441"/>
                  </a:cubicBezTo>
                  <a:cubicBezTo>
                    <a:pt x="1653" y="441"/>
                    <a:pt x="826" y="441"/>
                    <a:pt x="0" y="441"/>
                  </a:cubicBezTo>
                  <a:cubicBezTo>
                    <a:pt x="0" y="294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63" name=""/>
            <p:cNvSpPr/>
            <p:nvPr/>
          </p:nvSpPr>
          <p:spPr>
            <a:xfrm>
              <a:off x="7246800" y="3926520"/>
              <a:ext cx="124200" cy="100080"/>
            </a:xfrm>
            <a:custGeom>
              <a:avLst/>
              <a:gdLst/>
              <a:ahLst/>
              <a:rect l="0" t="0" r="r" b="b"/>
              <a:pathLst>
                <a:path w="345" h="278">
                  <a:moveTo>
                    <a:pt x="270" y="126"/>
                  </a:moveTo>
                  <a:cubicBezTo>
                    <a:pt x="270" y="31"/>
                    <a:pt x="212" y="0"/>
                    <a:pt x="167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1"/>
                    <a:pt x="37" y="278"/>
                    <a:pt x="100" y="278"/>
                  </a:cubicBezTo>
                  <a:cubicBezTo>
                    <a:pt x="139" y="278"/>
                    <a:pt x="184" y="264"/>
                    <a:pt x="230" y="227"/>
                  </a:cubicBezTo>
                  <a:cubicBezTo>
                    <a:pt x="238" y="259"/>
                    <a:pt x="260" y="278"/>
                    <a:pt x="286" y="278"/>
                  </a:cubicBezTo>
                  <a:cubicBezTo>
                    <a:pt x="319" y="278"/>
                    <a:pt x="338" y="245"/>
                    <a:pt x="338" y="234"/>
                  </a:cubicBezTo>
                  <a:cubicBezTo>
                    <a:pt x="338" y="231"/>
                    <a:pt x="335" y="229"/>
                    <a:pt x="331" y="229"/>
                  </a:cubicBezTo>
                  <a:cubicBezTo>
                    <a:pt x="326" y="229"/>
                    <a:pt x="324" y="231"/>
                    <a:pt x="323" y="234"/>
                  </a:cubicBezTo>
                  <a:cubicBezTo>
                    <a:pt x="312" y="264"/>
                    <a:pt x="289" y="264"/>
                    <a:pt x="288" y="264"/>
                  </a:cubicBezTo>
                  <a:cubicBezTo>
                    <a:pt x="270" y="264"/>
                    <a:pt x="270" y="217"/>
                    <a:pt x="270" y="203"/>
                  </a:cubicBezTo>
                  <a:cubicBezTo>
                    <a:pt x="270" y="189"/>
                    <a:pt x="270" y="187"/>
                    <a:pt x="275" y="180"/>
                  </a:cubicBezTo>
                  <a:cubicBezTo>
                    <a:pt x="333" y="108"/>
                    <a:pt x="322" y="85"/>
                    <a:pt x="345" y="37"/>
                  </a:cubicBezTo>
                  <a:cubicBezTo>
                    <a:pt x="345" y="35"/>
                    <a:pt x="345" y="31"/>
                    <a:pt x="338" y="31"/>
                  </a:cubicBezTo>
                  <a:cubicBezTo>
                    <a:pt x="333" y="31"/>
                    <a:pt x="333" y="33"/>
                    <a:pt x="330" y="44"/>
                  </a:cubicBezTo>
                  <a:cubicBezTo>
                    <a:pt x="319" y="82"/>
                    <a:pt x="298" y="129"/>
                    <a:pt x="270" y="164"/>
                  </a:cubicBezTo>
                  <a:cubicBezTo>
                    <a:pt x="270" y="152"/>
                    <a:pt x="270" y="139"/>
                    <a:pt x="270" y="126"/>
                  </a:cubicBezTo>
                  <a:moveTo>
                    <a:pt x="228" y="210"/>
                  </a:moveTo>
                  <a:cubicBezTo>
                    <a:pt x="174" y="257"/>
                    <a:pt x="126" y="264"/>
                    <a:pt x="102" y="264"/>
                  </a:cubicBezTo>
                  <a:cubicBezTo>
                    <a:pt x="65" y="264"/>
                    <a:pt x="46" y="236"/>
                    <a:pt x="46" y="198"/>
                  </a:cubicBezTo>
                  <a:cubicBezTo>
                    <a:pt x="46" y="168"/>
                    <a:pt x="63" y="101"/>
                    <a:pt x="82" y="70"/>
                  </a:cubicBezTo>
                  <a:cubicBezTo>
                    <a:pt x="110" y="26"/>
                    <a:pt x="144" y="14"/>
                    <a:pt x="167" y="14"/>
                  </a:cubicBezTo>
                  <a:cubicBezTo>
                    <a:pt x="226" y="14"/>
                    <a:pt x="226" y="94"/>
                    <a:pt x="226" y="142"/>
                  </a:cubicBezTo>
                  <a:cubicBezTo>
                    <a:pt x="226" y="164"/>
                    <a:pt x="226" y="199"/>
                    <a:pt x="228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4" name=""/>
            <p:cNvSpPr/>
            <p:nvPr/>
          </p:nvSpPr>
          <p:spPr>
            <a:xfrm>
              <a:off x="7390800" y="3989520"/>
              <a:ext cx="61920" cy="69120"/>
            </a:xfrm>
            <a:custGeom>
              <a:avLst/>
              <a:gdLst/>
              <a:ahLst/>
              <a:rect l="0" t="0" r="r" b="b"/>
              <a:pathLst>
                <a:path w="172" h="192">
                  <a:moveTo>
                    <a:pt x="156" y="26"/>
                  </a:moveTo>
                  <a:cubicBezTo>
                    <a:pt x="144" y="30"/>
                    <a:pt x="137" y="38"/>
                    <a:pt x="137" y="47"/>
                  </a:cubicBezTo>
                  <a:cubicBezTo>
                    <a:pt x="137" y="58"/>
                    <a:pt x="146" y="61"/>
                    <a:pt x="153" y="61"/>
                  </a:cubicBezTo>
                  <a:cubicBezTo>
                    <a:pt x="156" y="61"/>
                    <a:pt x="172" y="58"/>
                    <a:pt x="172" y="37"/>
                  </a:cubicBezTo>
                  <a:cubicBezTo>
                    <a:pt x="172" y="9"/>
                    <a:pt x="142" y="0"/>
                    <a:pt x="116" y="0"/>
                  </a:cubicBezTo>
                  <a:cubicBezTo>
                    <a:pt x="47" y="0"/>
                    <a:pt x="35" y="49"/>
                    <a:pt x="35" y="61"/>
                  </a:cubicBezTo>
                  <a:cubicBezTo>
                    <a:pt x="35" y="77"/>
                    <a:pt x="46" y="87"/>
                    <a:pt x="51" y="93"/>
                  </a:cubicBezTo>
                  <a:cubicBezTo>
                    <a:pt x="61" y="101"/>
                    <a:pt x="70" y="103"/>
                    <a:pt x="100" y="108"/>
                  </a:cubicBezTo>
                  <a:cubicBezTo>
                    <a:pt x="109" y="110"/>
                    <a:pt x="137" y="115"/>
                    <a:pt x="137" y="136"/>
                  </a:cubicBezTo>
                  <a:cubicBezTo>
                    <a:pt x="137" y="143"/>
                    <a:pt x="132" y="161"/>
                    <a:pt x="114" y="171"/>
                  </a:cubicBezTo>
                  <a:cubicBezTo>
                    <a:pt x="96" y="180"/>
                    <a:pt x="75" y="180"/>
                    <a:pt x="70" y="180"/>
                  </a:cubicBezTo>
                  <a:cubicBezTo>
                    <a:pt x="53" y="180"/>
                    <a:pt x="28" y="177"/>
                    <a:pt x="19" y="163"/>
                  </a:cubicBezTo>
                  <a:cubicBezTo>
                    <a:pt x="33" y="161"/>
                    <a:pt x="42" y="150"/>
                    <a:pt x="42" y="138"/>
                  </a:cubicBezTo>
                  <a:cubicBezTo>
                    <a:pt x="42" y="128"/>
                    <a:pt x="35" y="122"/>
                    <a:pt x="25" y="122"/>
                  </a:cubicBezTo>
                  <a:cubicBezTo>
                    <a:pt x="12" y="122"/>
                    <a:pt x="0" y="131"/>
                    <a:pt x="0" y="150"/>
                  </a:cubicBezTo>
                  <a:cubicBezTo>
                    <a:pt x="0" y="177"/>
                    <a:pt x="28" y="192"/>
                    <a:pt x="70" y="192"/>
                  </a:cubicBezTo>
                  <a:cubicBezTo>
                    <a:pt x="149" y="192"/>
                    <a:pt x="163" y="138"/>
                    <a:pt x="163" y="122"/>
                  </a:cubicBezTo>
                  <a:cubicBezTo>
                    <a:pt x="163" y="82"/>
                    <a:pt x="121" y="75"/>
                    <a:pt x="103" y="72"/>
                  </a:cubicBezTo>
                  <a:cubicBezTo>
                    <a:pt x="100" y="70"/>
                    <a:pt x="89" y="68"/>
                    <a:pt x="88" y="68"/>
                  </a:cubicBezTo>
                  <a:cubicBezTo>
                    <a:pt x="72" y="65"/>
                    <a:pt x="63" y="56"/>
                    <a:pt x="63" y="47"/>
                  </a:cubicBezTo>
                  <a:cubicBezTo>
                    <a:pt x="63" y="37"/>
                    <a:pt x="72" y="24"/>
                    <a:pt x="81" y="19"/>
                  </a:cubicBezTo>
                  <a:cubicBezTo>
                    <a:pt x="93" y="12"/>
                    <a:pt x="107" y="10"/>
                    <a:pt x="114" y="10"/>
                  </a:cubicBezTo>
                  <a:cubicBezTo>
                    <a:pt x="124" y="10"/>
                    <a:pt x="146" y="12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5" name=""/>
            <p:cNvSpPr/>
            <p:nvPr/>
          </p:nvSpPr>
          <p:spPr>
            <a:xfrm>
              <a:off x="7548480" y="3943440"/>
              <a:ext cx="147600" cy="51480"/>
            </a:xfrm>
            <a:custGeom>
              <a:avLst/>
              <a:gdLst/>
              <a:ahLst/>
              <a:rect l="0" t="0" r="r" b="b"/>
              <a:pathLst>
                <a:path w="410" h="143">
                  <a:moveTo>
                    <a:pt x="389" y="24"/>
                  </a:moveTo>
                  <a:cubicBezTo>
                    <a:pt x="398" y="24"/>
                    <a:pt x="410" y="24"/>
                    <a:pt x="410" y="12"/>
                  </a:cubicBezTo>
                  <a:cubicBezTo>
                    <a:pt x="410" y="0"/>
                    <a:pt x="398" y="0"/>
                    <a:pt x="389" y="0"/>
                  </a:cubicBezTo>
                  <a:cubicBezTo>
                    <a:pt x="267" y="0"/>
                    <a:pt x="144" y="0"/>
                    <a:pt x="21" y="0"/>
                  </a:cubicBez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12" y="24"/>
                    <a:pt x="21" y="24"/>
                  </a:cubicBezTo>
                  <a:cubicBezTo>
                    <a:pt x="144" y="24"/>
                    <a:pt x="267" y="24"/>
                    <a:pt x="389" y="24"/>
                  </a:cubicBezTo>
                  <a:moveTo>
                    <a:pt x="389" y="143"/>
                  </a:moveTo>
                  <a:cubicBezTo>
                    <a:pt x="398" y="143"/>
                    <a:pt x="410" y="143"/>
                    <a:pt x="410" y="131"/>
                  </a:cubicBezTo>
                  <a:cubicBezTo>
                    <a:pt x="410" y="119"/>
                    <a:pt x="398" y="119"/>
                    <a:pt x="389" y="119"/>
                  </a:cubicBezTo>
                  <a:cubicBezTo>
                    <a:pt x="267" y="119"/>
                    <a:pt x="144" y="119"/>
                    <a:pt x="21" y="119"/>
                  </a:cubicBezTo>
                  <a:cubicBezTo>
                    <a:pt x="12" y="119"/>
                    <a:pt x="0" y="119"/>
                    <a:pt x="0" y="131"/>
                  </a:cubicBezTo>
                  <a:cubicBezTo>
                    <a:pt x="0" y="143"/>
                    <a:pt x="12" y="143"/>
                    <a:pt x="21" y="143"/>
                  </a:cubicBezTo>
                  <a:cubicBezTo>
                    <a:pt x="144" y="143"/>
                    <a:pt x="267" y="143"/>
                    <a:pt x="389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6" name=""/>
            <p:cNvSpPr/>
            <p:nvPr/>
          </p:nvSpPr>
          <p:spPr>
            <a:xfrm>
              <a:off x="7778880" y="3877200"/>
              <a:ext cx="93600" cy="151920"/>
            </a:xfrm>
            <a:custGeom>
              <a:avLst/>
              <a:gdLst/>
              <a:ahLst/>
              <a:rect l="0" t="0" r="r" b="b"/>
              <a:pathLst>
                <a:path w="260" h="422">
                  <a:moveTo>
                    <a:pt x="260" y="212"/>
                  </a:moveTo>
                  <a:cubicBezTo>
                    <a:pt x="260" y="163"/>
                    <a:pt x="256" y="114"/>
                    <a:pt x="235" y="68"/>
                  </a:cubicBezTo>
                  <a:cubicBezTo>
                    <a:pt x="207" y="10"/>
                    <a:pt x="156" y="0"/>
                    <a:pt x="130" y="0"/>
                  </a:cubicBezTo>
                  <a:cubicBezTo>
                    <a:pt x="93" y="0"/>
                    <a:pt x="47" y="16"/>
                    <a:pt x="23" y="73"/>
                  </a:cubicBezTo>
                  <a:cubicBezTo>
                    <a:pt x="4" y="115"/>
                    <a:pt x="0" y="163"/>
                    <a:pt x="0" y="212"/>
                  </a:cubicBezTo>
                  <a:cubicBezTo>
                    <a:pt x="0" y="257"/>
                    <a:pt x="2" y="313"/>
                    <a:pt x="28" y="359"/>
                  </a:cubicBezTo>
                  <a:cubicBezTo>
                    <a:pt x="54" y="409"/>
                    <a:pt x="100" y="422"/>
                    <a:pt x="130" y="422"/>
                  </a:cubicBezTo>
                  <a:cubicBezTo>
                    <a:pt x="163" y="422"/>
                    <a:pt x="209" y="408"/>
                    <a:pt x="237" y="350"/>
                  </a:cubicBezTo>
                  <a:cubicBezTo>
                    <a:pt x="256" y="308"/>
                    <a:pt x="260" y="261"/>
                    <a:pt x="260" y="212"/>
                  </a:cubicBezTo>
                  <a:moveTo>
                    <a:pt x="130" y="408"/>
                  </a:moveTo>
                  <a:cubicBezTo>
                    <a:pt x="105" y="408"/>
                    <a:pt x="68" y="392"/>
                    <a:pt x="58" y="334"/>
                  </a:cubicBezTo>
                  <a:cubicBezTo>
                    <a:pt x="51" y="297"/>
                    <a:pt x="51" y="241"/>
                    <a:pt x="51" y="205"/>
                  </a:cubicBezTo>
                  <a:cubicBezTo>
                    <a:pt x="51" y="164"/>
                    <a:pt x="51" y="124"/>
                    <a:pt x="56" y="91"/>
                  </a:cubicBezTo>
                  <a:cubicBezTo>
                    <a:pt x="68" y="19"/>
                    <a:pt x="114" y="14"/>
                    <a:pt x="130" y="14"/>
                  </a:cubicBezTo>
                  <a:cubicBezTo>
                    <a:pt x="149" y="14"/>
                    <a:pt x="191" y="24"/>
                    <a:pt x="202" y="86"/>
                  </a:cubicBezTo>
                  <a:cubicBezTo>
                    <a:pt x="209" y="119"/>
                    <a:pt x="209" y="166"/>
                    <a:pt x="209" y="205"/>
                  </a:cubicBezTo>
                  <a:cubicBezTo>
                    <a:pt x="209" y="250"/>
                    <a:pt x="209" y="292"/>
                    <a:pt x="202" y="331"/>
                  </a:cubicBezTo>
                  <a:cubicBezTo>
                    <a:pt x="193" y="390"/>
                    <a:pt x="158" y="408"/>
                    <a:pt x="130" y="4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7" name=""/>
            <p:cNvSpPr/>
            <p:nvPr/>
          </p:nvSpPr>
          <p:spPr>
            <a:xfrm>
              <a:off x="7900200" y="4000680"/>
              <a:ext cx="23400" cy="23400"/>
            </a:xfrm>
            <a:custGeom>
              <a:avLst/>
              <a:gdLst/>
              <a:ahLst/>
              <a:rect l="0" t="0" r="r" b="b"/>
              <a:pathLst>
                <a:path w="65" h="65">
                  <a:moveTo>
                    <a:pt x="65" y="33"/>
                  </a:moveTo>
                  <a:cubicBezTo>
                    <a:pt x="65" y="14"/>
                    <a:pt x="51" y="0"/>
                    <a:pt x="33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52"/>
                    <a:pt x="16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8" name=""/>
            <p:cNvSpPr/>
            <p:nvPr/>
          </p:nvSpPr>
          <p:spPr>
            <a:xfrm>
              <a:off x="7952040" y="3877200"/>
              <a:ext cx="92160" cy="151920"/>
            </a:xfrm>
            <a:custGeom>
              <a:avLst/>
              <a:gdLst/>
              <a:ahLst/>
              <a:rect l="0" t="0" r="r" b="b"/>
              <a:pathLst>
                <a:path w="256" h="422">
                  <a:moveTo>
                    <a:pt x="153" y="192"/>
                  </a:moveTo>
                  <a:cubicBezTo>
                    <a:pt x="203" y="175"/>
                    <a:pt x="240" y="133"/>
                    <a:pt x="240" y="84"/>
                  </a:cubicBezTo>
                  <a:cubicBezTo>
                    <a:pt x="240" y="35"/>
                    <a:pt x="186" y="0"/>
                    <a:pt x="126" y="0"/>
                  </a:cubicBezTo>
                  <a:cubicBezTo>
                    <a:pt x="65" y="0"/>
                    <a:pt x="18" y="37"/>
                    <a:pt x="18" y="84"/>
                  </a:cubicBezTo>
                  <a:cubicBezTo>
                    <a:pt x="18" y="103"/>
                    <a:pt x="32" y="115"/>
                    <a:pt x="49" y="115"/>
                  </a:cubicBezTo>
                  <a:cubicBezTo>
                    <a:pt x="68" y="115"/>
                    <a:pt x="81" y="101"/>
                    <a:pt x="81" y="84"/>
                  </a:cubicBezTo>
                  <a:cubicBezTo>
                    <a:pt x="81" y="52"/>
                    <a:pt x="51" y="52"/>
                    <a:pt x="42" y="52"/>
                  </a:cubicBezTo>
                  <a:cubicBezTo>
                    <a:pt x="61" y="23"/>
                    <a:pt x="102" y="16"/>
                    <a:pt x="124" y="16"/>
                  </a:cubicBezTo>
                  <a:cubicBezTo>
                    <a:pt x="149" y="16"/>
                    <a:pt x="182" y="28"/>
                    <a:pt x="182" y="84"/>
                  </a:cubicBezTo>
                  <a:cubicBezTo>
                    <a:pt x="182" y="91"/>
                    <a:pt x="182" y="126"/>
                    <a:pt x="167" y="154"/>
                  </a:cubicBezTo>
                  <a:cubicBezTo>
                    <a:pt x="147" y="184"/>
                    <a:pt x="126" y="185"/>
                    <a:pt x="110" y="185"/>
                  </a:cubicBezTo>
                  <a:cubicBezTo>
                    <a:pt x="105" y="185"/>
                    <a:pt x="91" y="187"/>
                    <a:pt x="88" y="187"/>
                  </a:cubicBezTo>
                  <a:cubicBezTo>
                    <a:pt x="82" y="187"/>
                    <a:pt x="77" y="189"/>
                    <a:pt x="77" y="194"/>
                  </a:cubicBezTo>
                  <a:cubicBezTo>
                    <a:pt x="77" y="201"/>
                    <a:pt x="82" y="201"/>
                    <a:pt x="93" y="201"/>
                  </a:cubicBezTo>
                  <a:cubicBezTo>
                    <a:pt x="102" y="201"/>
                    <a:pt x="110" y="201"/>
                    <a:pt x="119" y="201"/>
                  </a:cubicBezTo>
                  <a:cubicBezTo>
                    <a:pt x="170" y="201"/>
                    <a:pt x="193" y="243"/>
                    <a:pt x="193" y="303"/>
                  </a:cubicBezTo>
                  <a:cubicBezTo>
                    <a:pt x="193" y="387"/>
                    <a:pt x="151" y="404"/>
                    <a:pt x="123" y="404"/>
                  </a:cubicBezTo>
                  <a:cubicBezTo>
                    <a:pt x="96" y="404"/>
                    <a:pt x="51" y="394"/>
                    <a:pt x="30" y="357"/>
                  </a:cubicBezTo>
                  <a:cubicBezTo>
                    <a:pt x="51" y="360"/>
                    <a:pt x="70" y="346"/>
                    <a:pt x="70" y="324"/>
                  </a:cubicBezTo>
                  <a:cubicBezTo>
                    <a:pt x="70" y="303"/>
                    <a:pt x="53" y="290"/>
                    <a:pt x="35" y="290"/>
                  </a:cubicBezTo>
                  <a:cubicBezTo>
                    <a:pt x="21" y="290"/>
                    <a:pt x="0" y="297"/>
                    <a:pt x="0" y="325"/>
                  </a:cubicBezTo>
                  <a:cubicBezTo>
                    <a:pt x="0" y="381"/>
                    <a:pt x="58" y="422"/>
                    <a:pt x="124" y="422"/>
                  </a:cubicBezTo>
                  <a:cubicBezTo>
                    <a:pt x="200" y="422"/>
                    <a:pt x="256" y="366"/>
                    <a:pt x="256" y="303"/>
                  </a:cubicBezTo>
                  <a:cubicBezTo>
                    <a:pt x="256" y="254"/>
                    <a:pt x="217" y="205"/>
                    <a:pt x="153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69" name=""/>
            <p:cNvSpPr/>
            <p:nvPr/>
          </p:nvSpPr>
          <p:spPr>
            <a:xfrm>
              <a:off x="8065080" y="3877200"/>
              <a:ext cx="88200" cy="151920"/>
            </a:xfrm>
            <a:custGeom>
              <a:avLst/>
              <a:gdLst/>
              <a:ahLst/>
              <a:rect l="0" t="0" r="r" b="b"/>
              <a:pathLst>
                <a:path w="245" h="422">
                  <a:moveTo>
                    <a:pt x="245" y="285"/>
                  </a:moveTo>
                  <a:cubicBezTo>
                    <a:pt x="245" y="212"/>
                    <a:pt x="195" y="150"/>
                    <a:pt x="128" y="150"/>
                  </a:cubicBezTo>
                  <a:cubicBezTo>
                    <a:pt x="98" y="150"/>
                    <a:pt x="72" y="161"/>
                    <a:pt x="51" y="182"/>
                  </a:cubicBezTo>
                  <a:cubicBezTo>
                    <a:pt x="51" y="142"/>
                    <a:pt x="51" y="103"/>
                    <a:pt x="51" y="63"/>
                  </a:cubicBezTo>
                  <a:cubicBezTo>
                    <a:pt x="63" y="66"/>
                    <a:pt x="82" y="70"/>
                    <a:pt x="102" y="70"/>
                  </a:cubicBezTo>
                  <a:cubicBezTo>
                    <a:pt x="179" y="70"/>
                    <a:pt x="221" y="14"/>
                    <a:pt x="221" y="7"/>
                  </a:cubicBezTo>
                  <a:cubicBezTo>
                    <a:pt x="221" y="3"/>
                    <a:pt x="219" y="0"/>
                    <a:pt x="216" y="0"/>
                  </a:cubicBezTo>
                  <a:cubicBezTo>
                    <a:pt x="214" y="0"/>
                    <a:pt x="214" y="0"/>
                    <a:pt x="210" y="2"/>
                  </a:cubicBezTo>
                  <a:cubicBezTo>
                    <a:pt x="198" y="7"/>
                    <a:pt x="168" y="19"/>
                    <a:pt x="126" y="19"/>
                  </a:cubicBezTo>
                  <a:cubicBezTo>
                    <a:pt x="102" y="19"/>
                    <a:pt x="74" y="16"/>
                    <a:pt x="44" y="2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2" y="0"/>
                    <a:pt x="32" y="5"/>
                    <a:pt x="32" y="16"/>
                  </a:cubicBezTo>
                  <a:cubicBezTo>
                    <a:pt x="32" y="76"/>
                    <a:pt x="32" y="136"/>
                    <a:pt x="32" y="196"/>
                  </a:cubicBezTo>
                  <a:cubicBezTo>
                    <a:pt x="32" y="208"/>
                    <a:pt x="32" y="212"/>
                    <a:pt x="40" y="212"/>
                  </a:cubicBezTo>
                  <a:cubicBezTo>
                    <a:pt x="44" y="212"/>
                    <a:pt x="46" y="210"/>
                    <a:pt x="47" y="206"/>
                  </a:cubicBezTo>
                  <a:cubicBezTo>
                    <a:pt x="54" y="198"/>
                    <a:pt x="77" y="164"/>
                    <a:pt x="128" y="164"/>
                  </a:cubicBezTo>
                  <a:cubicBezTo>
                    <a:pt x="160" y="164"/>
                    <a:pt x="175" y="192"/>
                    <a:pt x="179" y="203"/>
                  </a:cubicBezTo>
                  <a:cubicBezTo>
                    <a:pt x="189" y="226"/>
                    <a:pt x="191" y="250"/>
                    <a:pt x="191" y="280"/>
                  </a:cubicBezTo>
                  <a:cubicBezTo>
                    <a:pt x="191" y="303"/>
                    <a:pt x="191" y="339"/>
                    <a:pt x="175" y="364"/>
                  </a:cubicBezTo>
                  <a:cubicBezTo>
                    <a:pt x="161" y="388"/>
                    <a:pt x="139" y="404"/>
                    <a:pt x="110" y="404"/>
                  </a:cubicBezTo>
                  <a:cubicBezTo>
                    <a:pt x="65" y="404"/>
                    <a:pt x="30" y="371"/>
                    <a:pt x="19" y="336"/>
                  </a:cubicBezTo>
                  <a:cubicBezTo>
                    <a:pt x="21" y="336"/>
                    <a:pt x="23" y="336"/>
                    <a:pt x="30" y="336"/>
                  </a:cubicBezTo>
                  <a:cubicBezTo>
                    <a:pt x="51" y="336"/>
                    <a:pt x="61" y="321"/>
                    <a:pt x="61" y="306"/>
                  </a:cubicBezTo>
                  <a:cubicBezTo>
                    <a:pt x="61" y="291"/>
                    <a:pt x="51" y="276"/>
                    <a:pt x="30" y="276"/>
                  </a:cubicBezTo>
                  <a:cubicBezTo>
                    <a:pt x="21" y="276"/>
                    <a:pt x="0" y="282"/>
                    <a:pt x="0" y="310"/>
                  </a:cubicBezTo>
                  <a:cubicBezTo>
                    <a:pt x="0" y="362"/>
                    <a:pt x="42" y="422"/>
                    <a:pt x="110" y="422"/>
                  </a:cubicBezTo>
                  <a:cubicBezTo>
                    <a:pt x="182" y="422"/>
                    <a:pt x="245" y="362"/>
                    <a:pt x="245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0" y="90720"/>
            <a:ext cx="990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Global α-Fitted Results at the LHC (heavy)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471" name="" descr=""/>
          <p:cNvPicPr/>
          <p:nvPr/>
        </p:nvPicPr>
        <p:blipFill>
          <a:blip r:embed="rId1"/>
          <a:stretch/>
        </p:blipFill>
        <p:spPr>
          <a:xfrm>
            <a:off x="4860000" y="1132200"/>
            <a:ext cx="4571640" cy="3587400"/>
          </a:xfrm>
          <a:prstGeom prst="rect">
            <a:avLst/>
          </a:prstGeom>
          <a:ln w="10800">
            <a:noFill/>
          </a:ln>
        </p:spPr>
      </p:pic>
      <p:pic>
        <p:nvPicPr>
          <p:cNvPr id="472" name="" descr=""/>
          <p:cNvPicPr/>
          <p:nvPr/>
        </p:nvPicPr>
        <p:blipFill>
          <a:blip r:embed="rId2"/>
          <a:stretch/>
        </p:blipFill>
        <p:spPr>
          <a:xfrm>
            <a:off x="288360" y="1260000"/>
            <a:ext cx="4571640" cy="3459600"/>
          </a:xfrm>
          <a:prstGeom prst="rect">
            <a:avLst/>
          </a:prstGeom>
          <a:ln w="10800">
            <a:noFill/>
          </a:ln>
        </p:spPr>
      </p:pic>
      <p:sp>
        <p:nvSpPr>
          <p:cNvPr id="473" name=""/>
          <p:cNvSpPr txBox="1"/>
          <p:nvPr/>
        </p:nvSpPr>
        <p:spPr>
          <a:xfrm>
            <a:off x="540000" y="4703400"/>
            <a:ext cx="45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All data over suppressed, especially small systems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74" name=""/>
          <p:cNvSpPr txBox="1"/>
          <p:nvPr/>
        </p:nvSpPr>
        <p:spPr>
          <a:xfrm>
            <a:off x="5040000" y="4618080"/>
            <a:ext cx="432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Heavy flavour RAA is especially sensitive to elastic energy loss choice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75" name=""/>
          <p:cNvSpPr txBox="1"/>
          <p:nvPr/>
        </p:nvSpPr>
        <p:spPr>
          <a:xfrm>
            <a:off x="574560" y="1208160"/>
            <a:ext cx="180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Preliminary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76" name=""/>
          <p:cNvSpPr txBox="1"/>
          <p:nvPr/>
        </p:nvSpPr>
        <p:spPr>
          <a:xfrm>
            <a:off x="5140080" y="1194840"/>
            <a:ext cx="180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Preliminary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grpSp>
        <p:nvGrpSpPr>
          <p:cNvPr id="477" name=""/>
          <p:cNvGrpSpPr/>
          <p:nvPr/>
        </p:nvGrpSpPr>
        <p:grpSpPr>
          <a:xfrm>
            <a:off x="2566440" y="1974600"/>
            <a:ext cx="937080" cy="190800"/>
            <a:chOff x="2566440" y="1974600"/>
            <a:chExt cx="937080" cy="190800"/>
          </a:xfrm>
        </p:grpSpPr>
        <p:sp>
          <p:nvSpPr>
            <p:cNvPr id="478" name=""/>
            <p:cNvSpPr/>
            <p:nvPr/>
          </p:nvSpPr>
          <p:spPr>
            <a:xfrm>
              <a:off x="2568240" y="1986120"/>
              <a:ext cx="923400" cy="167400"/>
            </a:xfrm>
            <a:custGeom>
              <a:avLst/>
              <a:gdLst/>
              <a:ahLst/>
              <a:rect l="0" t="0" r="r" b="b"/>
              <a:pathLst>
                <a:path w="2565" h="465">
                  <a:moveTo>
                    <a:pt x="1282" y="465"/>
                  </a:moveTo>
                  <a:cubicBezTo>
                    <a:pt x="855" y="465"/>
                    <a:pt x="427" y="465"/>
                    <a:pt x="0" y="465"/>
                  </a:cubicBezTo>
                  <a:cubicBezTo>
                    <a:pt x="0" y="310"/>
                    <a:pt x="0" y="155"/>
                    <a:pt x="0" y="0"/>
                  </a:cubicBezTo>
                  <a:cubicBezTo>
                    <a:pt x="855" y="0"/>
                    <a:pt x="1710" y="0"/>
                    <a:pt x="2565" y="0"/>
                  </a:cubicBezTo>
                  <a:cubicBezTo>
                    <a:pt x="2565" y="155"/>
                    <a:pt x="2565" y="310"/>
                    <a:pt x="2565" y="465"/>
                  </a:cubicBezTo>
                  <a:cubicBezTo>
                    <a:pt x="2137" y="465"/>
                    <a:pt x="1710" y="465"/>
                    <a:pt x="1282" y="46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79" name=""/>
            <p:cNvSpPr/>
            <p:nvPr/>
          </p:nvSpPr>
          <p:spPr>
            <a:xfrm>
              <a:off x="2566440" y="2028600"/>
              <a:ext cx="128520" cy="103680"/>
            </a:xfrm>
            <a:custGeom>
              <a:avLst/>
              <a:gdLst/>
              <a:ahLst/>
              <a:rect l="0" t="0" r="r" b="b"/>
              <a:pathLst>
                <a:path w="357" h="288">
                  <a:moveTo>
                    <a:pt x="278" y="130"/>
                  </a:moveTo>
                  <a:cubicBezTo>
                    <a:pt x="278" y="31"/>
                    <a:pt x="218" y="0"/>
                    <a:pt x="171" y="0"/>
                  </a:cubicBezTo>
                  <a:cubicBezTo>
                    <a:pt x="83" y="0"/>
                    <a:pt x="0" y="91"/>
                    <a:pt x="0" y="179"/>
                  </a:cubicBezTo>
                  <a:cubicBezTo>
                    <a:pt x="0" y="239"/>
                    <a:pt x="38" y="288"/>
                    <a:pt x="103" y="288"/>
                  </a:cubicBezTo>
                  <a:cubicBezTo>
                    <a:pt x="143" y="288"/>
                    <a:pt x="189" y="273"/>
                    <a:pt x="238" y="234"/>
                  </a:cubicBezTo>
                  <a:cubicBezTo>
                    <a:pt x="245" y="268"/>
                    <a:pt x="267" y="288"/>
                    <a:pt x="296" y="288"/>
                  </a:cubicBezTo>
                  <a:cubicBezTo>
                    <a:pt x="328" y="288"/>
                    <a:pt x="348" y="252"/>
                    <a:pt x="348" y="243"/>
                  </a:cubicBezTo>
                  <a:cubicBezTo>
                    <a:pt x="348" y="237"/>
                    <a:pt x="345" y="235"/>
                    <a:pt x="341" y="235"/>
                  </a:cubicBezTo>
                  <a:cubicBezTo>
                    <a:pt x="336" y="235"/>
                    <a:pt x="334" y="237"/>
                    <a:pt x="332" y="243"/>
                  </a:cubicBezTo>
                  <a:cubicBezTo>
                    <a:pt x="321" y="273"/>
                    <a:pt x="309" y="263"/>
                    <a:pt x="297" y="273"/>
                  </a:cubicBezTo>
                  <a:cubicBezTo>
                    <a:pt x="278" y="273"/>
                    <a:pt x="278" y="223"/>
                    <a:pt x="278" y="208"/>
                  </a:cubicBezTo>
                  <a:cubicBezTo>
                    <a:pt x="278" y="196"/>
                    <a:pt x="278" y="194"/>
                    <a:pt x="283" y="186"/>
                  </a:cubicBezTo>
                  <a:cubicBezTo>
                    <a:pt x="343" y="110"/>
                    <a:pt x="357" y="38"/>
                    <a:pt x="357" y="36"/>
                  </a:cubicBezTo>
                  <a:cubicBezTo>
                    <a:pt x="354" y="34"/>
                    <a:pt x="356" y="31"/>
                    <a:pt x="348" y="31"/>
                  </a:cubicBezTo>
                  <a:cubicBezTo>
                    <a:pt x="343" y="31"/>
                    <a:pt x="343" y="33"/>
                    <a:pt x="339" y="43"/>
                  </a:cubicBezTo>
                  <a:cubicBezTo>
                    <a:pt x="328" y="83"/>
                    <a:pt x="307" y="132"/>
                    <a:pt x="278" y="170"/>
                  </a:cubicBezTo>
                  <a:cubicBezTo>
                    <a:pt x="278" y="157"/>
                    <a:pt x="278" y="144"/>
                    <a:pt x="278" y="130"/>
                  </a:cubicBezTo>
                  <a:moveTo>
                    <a:pt x="234" y="217"/>
                  </a:moveTo>
                  <a:cubicBezTo>
                    <a:pt x="178" y="266"/>
                    <a:pt x="129" y="273"/>
                    <a:pt x="103" y="273"/>
                  </a:cubicBezTo>
                  <a:cubicBezTo>
                    <a:pt x="65" y="273"/>
                    <a:pt x="47" y="244"/>
                    <a:pt x="47" y="205"/>
                  </a:cubicBezTo>
                  <a:cubicBezTo>
                    <a:pt x="47" y="172"/>
                    <a:pt x="63" y="105"/>
                    <a:pt x="83" y="72"/>
                  </a:cubicBezTo>
                  <a:cubicBezTo>
                    <a:pt x="112" y="25"/>
                    <a:pt x="147" y="13"/>
                    <a:pt x="171" y="13"/>
                  </a:cubicBezTo>
                  <a:cubicBezTo>
                    <a:pt x="234" y="13"/>
                    <a:pt x="234" y="96"/>
                    <a:pt x="234" y="147"/>
                  </a:cubicBezTo>
                  <a:cubicBezTo>
                    <a:pt x="234" y="170"/>
                    <a:pt x="234" y="206"/>
                    <a:pt x="234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0" name=""/>
            <p:cNvSpPr/>
            <p:nvPr/>
          </p:nvSpPr>
          <p:spPr>
            <a:xfrm>
              <a:off x="2714760" y="2093040"/>
              <a:ext cx="64080" cy="72360"/>
            </a:xfrm>
            <a:custGeom>
              <a:avLst/>
              <a:gdLst/>
              <a:ahLst/>
              <a:rect l="0" t="0" r="r" b="b"/>
              <a:pathLst>
                <a:path w="178" h="201">
                  <a:moveTo>
                    <a:pt x="161" y="29"/>
                  </a:moveTo>
                  <a:cubicBezTo>
                    <a:pt x="149" y="31"/>
                    <a:pt x="143" y="42"/>
                    <a:pt x="143" y="51"/>
                  </a:cubicBezTo>
                  <a:cubicBezTo>
                    <a:pt x="143" y="60"/>
                    <a:pt x="151" y="63"/>
                    <a:pt x="158" y="63"/>
                  </a:cubicBezTo>
                  <a:cubicBezTo>
                    <a:pt x="161" y="63"/>
                    <a:pt x="178" y="62"/>
                    <a:pt x="178" y="38"/>
                  </a:cubicBezTo>
                  <a:cubicBezTo>
                    <a:pt x="178" y="9"/>
                    <a:pt x="147" y="0"/>
                    <a:pt x="120" y="0"/>
                  </a:cubicBezTo>
                  <a:cubicBezTo>
                    <a:pt x="49" y="0"/>
                    <a:pt x="38" y="51"/>
                    <a:pt x="38" y="65"/>
                  </a:cubicBezTo>
                  <a:cubicBezTo>
                    <a:pt x="38" y="81"/>
                    <a:pt x="47" y="92"/>
                    <a:pt x="53" y="98"/>
                  </a:cubicBezTo>
                  <a:cubicBezTo>
                    <a:pt x="65" y="107"/>
                    <a:pt x="73" y="109"/>
                    <a:pt x="103" y="114"/>
                  </a:cubicBezTo>
                  <a:cubicBezTo>
                    <a:pt x="112" y="116"/>
                    <a:pt x="141" y="121"/>
                    <a:pt x="141" y="143"/>
                  </a:cubicBezTo>
                  <a:cubicBezTo>
                    <a:pt x="141" y="150"/>
                    <a:pt x="136" y="167"/>
                    <a:pt x="118" y="179"/>
                  </a:cubicBezTo>
                  <a:cubicBezTo>
                    <a:pt x="100" y="188"/>
                    <a:pt x="78" y="188"/>
                    <a:pt x="73" y="188"/>
                  </a:cubicBezTo>
                  <a:cubicBezTo>
                    <a:pt x="54" y="188"/>
                    <a:pt x="29" y="185"/>
                    <a:pt x="20" y="170"/>
                  </a:cubicBezTo>
                  <a:cubicBezTo>
                    <a:pt x="34" y="168"/>
                    <a:pt x="44" y="156"/>
                    <a:pt x="44" y="145"/>
                  </a:cubicBezTo>
                  <a:cubicBezTo>
                    <a:pt x="44" y="132"/>
                    <a:pt x="36" y="129"/>
                    <a:pt x="27" y="129"/>
                  </a:cubicBezTo>
                  <a:cubicBezTo>
                    <a:pt x="13" y="129"/>
                    <a:pt x="0" y="138"/>
                    <a:pt x="0" y="158"/>
                  </a:cubicBezTo>
                  <a:cubicBezTo>
                    <a:pt x="0" y="185"/>
                    <a:pt x="29" y="201"/>
                    <a:pt x="73" y="201"/>
                  </a:cubicBezTo>
                  <a:cubicBezTo>
                    <a:pt x="154" y="201"/>
                    <a:pt x="171" y="145"/>
                    <a:pt x="171" y="127"/>
                  </a:cubicBezTo>
                  <a:cubicBezTo>
                    <a:pt x="171" y="87"/>
                    <a:pt x="125" y="78"/>
                    <a:pt x="109" y="76"/>
                  </a:cubicBezTo>
                  <a:cubicBezTo>
                    <a:pt x="103" y="74"/>
                    <a:pt x="93" y="72"/>
                    <a:pt x="91" y="72"/>
                  </a:cubicBezTo>
                  <a:cubicBezTo>
                    <a:pt x="74" y="69"/>
                    <a:pt x="65" y="60"/>
                    <a:pt x="65" y="49"/>
                  </a:cubicBezTo>
                  <a:cubicBezTo>
                    <a:pt x="65" y="40"/>
                    <a:pt x="74" y="27"/>
                    <a:pt x="83" y="22"/>
                  </a:cubicBezTo>
                  <a:cubicBezTo>
                    <a:pt x="96" y="13"/>
                    <a:pt x="111" y="13"/>
                    <a:pt x="120" y="13"/>
                  </a:cubicBezTo>
                  <a:cubicBezTo>
                    <a:pt x="129" y="13"/>
                    <a:pt x="151" y="14"/>
                    <a:pt x="1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1" name=""/>
            <p:cNvSpPr/>
            <p:nvPr/>
          </p:nvSpPr>
          <p:spPr>
            <a:xfrm>
              <a:off x="2877840" y="2045520"/>
              <a:ext cx="152640" cy="53280"/>
            </a:xfrm>
            <a:custGeom>
              <a:avLst/>
              <a:gdLst/>
              <a:ahLst/>
              <a:rect l="0" t="0" r="r" b="b"/>
              <a:pathLst>
                <a:path w="424" h="148">
                  <a:moveTo>
                    <a:pt x="403" y="25"/>
                  </a:moveTo>
                  <a:cubicBezTo>
                    <a:pt x="412" y="25"/>
                    <a:pt x="424" y="25"/>
                    <a:pt x="424" y="13"/>
                  </a:cubicBezTo>
                  <a:cubicBezTo>
                    <a:pt x="424" y="0"/>
                    <a:pt x="412" y="0"/>
                    <a:pt x="403" y="0"/>
                  </a:cubicBezTo>
                  <a:cubicBezTo>
                    <a:pt x="276" y="0"/>
                    <a:pt x="14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cubicBezTo>
                    <a:pt x="149" y="25"/>
                    <a:pt x="276" y="25"/>
                    <a:pt x="403" y="25"/>
                  </a:cubicBezTo>
                  <a:moveTo>
                    <a:pt x="403" y="148"/>
                  </a:moveTo>
                  <a:cubicBezTo>
                    <a:pt x="412" y="148"/>
                    <a:pt x="424" y="148"/>
                    <a:pt x="424" y="136"/>
                  </a:cubicBezTo>
                  <a:cubicBezTo>
                    <a:pt x="424" y="123"/>
                    <a:pt x="412" y="123"/>
                    <a:pt x="403" y="123"/>
                  </a:cubicBezTo>
                  <a:cubicBezTo>
                    <a:pt x="276" y="123"/>
                    <a:pt x="149" y="123"/>
                    <a:pt x="22" y="123"/>
                  </a:cubicBezTo>
                  <a:cubicBezTo>
                    <a:pt x="13" y="123"/>
                    <a:pt x="0" y="123"/>
                    <a:pt x="0" y="136"/>
                  </a:cubicBezTo>
                  <a:cubicBezTo>
                    <a:pt x="0" y="148"/>
                    <a:pt x="13" y="148"/>
                    <a:pt x="22" y="148"/>
                  </a:cubicBezTo>
                  <a:cubicBezTo>
                    <a:pt x="149" y="148"/>
                    <a:pt x="276" y="148"/>
                    <a:pt x="40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2" name=""/>
            <p:cNvSpPr/>
            <p:nvPr/>
          </p:nvSpPr>
          <p:spPr>
            <a:xfrm>
              <a:off x="3116160" y="1977120"/>
              <a:ext cx="96480" cy="156960"/>
            </a:xfrm>
            <a:custGeom>
              <a:avLst/>
              <a:gdLst/>
              <a:ahLst/>
              <a:rect l="0" t="0" r="r" b="b"/>
              <a:pathLst>
                <a:path w="268" h="436">
                  <a:moveTo>
                    <a:pt x="268" y="219"/>
                  </a:moveTo>
                  <a:cubicBezTo>
                    <a:pt x="268" y="168"/>
                    <a:pt x="265" y="118"/>
                    <a:pt x="243" y="71"/>
                  </a:cubicBezTo>
                  <a:cubicBezTo>
                    <a:pt x="214" y="11"/>
                    <a:pt x="161" y="0"/>
                    <a:pt x="134" y="0"/>
                  </a:cubicBezTo>
                  <a:cubicBezTo>
                    <a:pt x="96" y="0"/>
                    <a:pt x="49" y="16"/>
                    <a:pt x="24" y="76"/>
                  </a:cubicBezTo>
                  <a:cubicBezTo>
                    <a:pt x="4" y="119"/>
                    <a:pt x="0" y="168"/>
                    <a:pt x="0" y="219"/>
                  </a:cubicBezTo>
                  <a:cubicBezTo>
                    <a:pt x="0" y="268"/>
                    <a:pt x="2" y="324"/>
                    <a:pt x="29" y="373"/>
                  </a:cubicBezTo>
                  <a:cubicBezTo>
                    <a:pt x="56" y="424"/>
                    <a:pt x="103" y="436"/>
                    <a:pt x="134" y="436"/>
                  </a:cubicBezTo>
                  <a:cubicBezTo>
                    <a:pt x="169" y="436"/>
                    <a:pt x="216" y="424"/>
                    <a:pt x="245" y="364"/>
                  </a:cubicBezTo>
                  <a:cubicBezTo>
                    <a:pt x="265" y="320"/>
                    <a:pt x="268" y="270"/>
                    <a:pt x="268" y="219"/>
                  </a:cubicBezTo>
                  <a:moveTo>
                    <a:pt x="134" y="424"/>
                  </a:moveTo>
                  <a:cubicBezTo>
                    <a:pt x="109" y="424"/>
                    <a:pt x="71" y="407"/>
                    <a:pt x="60" y="346"/>
                  </a:cubicBezTo>
                  <a:cubicBezTo>
                    <a:pt x="53" y="308"/>
                    <a:pt x="53" y="250"/>
                    <a:pt x="53" y="212"/>
                  </a:cubicBezTo>
                  <a:cubicBezTo>
                    <a:pt x="53" y="172"/>
                    <a:pt x="53" y="130"/>
                    <a:pt x="58" y="96"/>
                  </a:cubicBezTo>
                  <a:cubicBezTo>
                    <a:pt x="71" y="20"/>
                    <a:pt x="118" y="14"/>
                    <a:pt x="134" y="14"/>
                  </a:cubicBezTo>
                  <a:cubicBezTo>
                    <a:pt x="154" y="14"/>
                    <a:pt x="198" y="25"/>
                    <a:pt x="209" y="89"/>
                  </a:cubicBezTo>
                  <a:cubicBezTo>
                    <a:pt x="216" y="123"/>
                    <a:pt x="216" y="172"/>
                    <a:pt x="216" y="212"/>
                  </a:cubicBezTo>
                  <a:cubicBezTo>
                    <a:pt x="216" y="261"/>
                    <a:pt x="216" y="302"/>
                    <a:pt x="209" y="344"/>
                  </a:cubicBezTo>
                  <a:cubicBezTo>
                    <a:pt x="200" y="404"/>
                    <a:pt x="163" y="424"/>
                    <a:pt x="134" y="4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3" name=""/>
            <p:cNvSpPr/>
            <p:nvPr/>
          </p:nvSpPr>
          <p:spPr>
            <a:xfrm>
              <a:off x="3241800" y="2105640"/>
              <a:ext cx="24120" cy="24120"/>
            </a:xfrm>
            <a:custGeom>
              <a:avLst/>
              <a:gdLst/>
              <a:ahLst/>
              <a:rect l="0" t="0" r="r" b="b"/>
              <a:pathLst>
                <a:path w="67" h="67">
                  <a:moveTo>
                    <a:pt x="67" y="33"/>
                  </a:moveTo>
                  <a:cubicBezTo>
                    <a:pt x="67" y="14"/>
                    <a:pt x="53" y="0"/>
                    <a:pt x="34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51"/>
                    <a:pt x="16" y="67"/>
                    <a:pt x="34" y="67"/>
                  </a:cubicBezTo>
                  <a:cubicBezTo>
                    <a:pt x="53" y="67"/>
                    <a:pt x="67" y="51"/>
                    <a:pt x="6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4" name=""/>
            <p:cNvSpPr/>
            <p:nvPr/>
          </p:nvSpPr>
          <p:spPr>
            <a:xfrm>
              <a:off x="3291840" y="1974600"/>
              <a:ext cx="101880" cy="155160"/>
            </a:xfrm>
            <a:custGeom>
              <a:avLst/>
              <a:gdLst/>
              <a:ahLst/>
              <a:rect l="0" t="0" r="r" b="b"/>
              <a:pathLst>
                <a:path w="283" h="431">
                  <a:moveTo>
                    <a:pt x="171" y="326"/>
                  </a:moveTo>
                  <a:cubicBezTo>
                    <a:pt x="171" y="344"/>
                    <a:pt x="171" y="362"/>
                    <a:pt x="171" y="380"/>
                  </a:cubicBezTo>
                  <a:cubicBezTo>
                    <a:pt x="171" y="404"/>
                    <a:pt x="169" y="411"/>
                    <a:pt x="122" y="411"/>
                  </a:cubicBezTo>
                  <a:cubicBezTo>
                    <a:pt x="117" y="411"/>
                    <a:pt x="113" y="411"/>
                    <a:pt x="109" y="411"/>
                  </a:cubicBezTo>
                  <a:cubicBezTo>
                    <a:pt x="109" y="418"/>
                    <a:pt x="109" y="424"/>
                    <a:pt x="109" y="431"/>
                  </a:cubicBezTo>
                  <a:cubicBezTo>
                    <a:pt x="134" y="429"/>
                    <a:pt x="167" y="429"/>
                    <a:pt x="194" y="429"/>
                  </a:cubicBezTo>
                  <a:cubicBezTo>
                    <a:pt x="221" y="429"/>
                    <a:pt x="254" y="429"/>
                    <a:pt x="281" y="431"/>
                  </a:cubicBezTo>
                  <a:cubicBezTo>
                    <a:pt x="281" y="424"/>
                    <a:pt x="281" y="418"/>
                    <a:pt x="281" y="411"/>
                  </a:cubicBezTo>
                  <a:cubicBezTo>
                    <a:pt x="276" y="411"/>
                    <a:pt x="271" y="411"/>
                    <a:pt x="267" y="411"/>
                  </a:cubicBezTo>
                  <a:cubicBezTo>
                    <a:pt x="219" y="411"/>
                    <a:pt x="219" y="404"/>
                    <a:pt x="219" y="380"/>
                  </a:cubicBezTo>
                  <a:cubicBezTo>
                    <a:pt x="219" y="362"/>
                    <a:pt x="219" y="344"/>
                    <a:pt x="219" y="326"/>
                  </a:cubicBezTo>
                  <a:cubicBezTo>
                    <a:pt x="241" y="326"/>
                    <a:pt x="262" y="326"/>
                    <a:pt x="283" y="326"/>
                  </a:cubicBezTo>
                  <a:cubicBezTo>
                    <a:pt x="283" y="319"/>
                    <a:pt x="283" y="313"/>
                    <a:pt x="283" y="306"/>
                  </a:cubicBezTo>
                  <a:cubicBezTo>
                    <a:pt x="262" y="306"/>
                    <a:pt x="241" y="306"/>
                    <a:pt x="219" y="306"/>
                  </a:cubicBezTo>
                  <a:cubicBezTo>
                    <a:pt x="219" y="209"/>
                    <a:pt x="219" y="113"/>
                    <a:pt x="219" y="16"/>
                  </a:cubicBezTo>
                  <a:cubicBezTo>
                    <a:pt x="219" y="4"/>
                    <a:pt x="219" y="0"/>
                    <a:pt x="209" y="0"/>
                  </a:cubicBezTo>
                  <a:cubicBezTo>
                    <a:pt x="203" y="0"/>
                    <a:pt x="201" y="0"/>
                    <a:pt x="196" y="7"/>
                  </a:cubicBezTo>
                  <a:cubicBezTo>
                    <a:pt x="131" y="107"/>
                    <a:pt x="65" y="206"/>
                    <a:pt x="0" y="306"/>
                  </a:cubicBezTo>
                  <a:cubicBezTo>
                    <a:pt x="0" y="313"/>
                    <a:pt x="0" y="319"/>
                    <a:pt x="0" y="326"/>
                  </a:cubicBezTo>
                  <a:cubicBezTo>
                    <a:pt x="57" y="326"/>
                    <a:pt x="114" y="326"/>
                    <a:pt x="171" y="326"/>
                  </a:cubicBezTo>
                  <a:moveTo>
                    <a:pt x="174" y="306"/>
                  </a:moveTo>
                  <a:cubicBezTo>
                    <a:pt x="122" y="306"/>
                    <a:pt x="70" y="306"/>
                    <a:pt x="18" y="306"/>
                  </a:cubicBezTo>
                  <a:cubicBezTo>
                    <a:pt x="70" y="227"/>
                    <a:pt x="122" y="148"/>
                    <a:pt x="174" y="69"/>
                  </a:cubicBezTo>
                  <a:cubicBezTo>
                    <a:pt x="174" y="148"/>
                    <a:pt x="174" y="227"/>
                    <a:pt x="174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5" name=""/>
            <p:cNvSpPr/>
            <p:nvPr/>
          </p:nvSpPr>
          <p:spPr>
            <a:xfrm>
              <a:off x="3412080" y="1977120"/>
              <a:ext cx="91440" cy="156960"/>
            </a:xfrm>
            <a:custGeom>
              <a:avLst/>
              <a:gdLst/>
              <a:ahLst/>
              <a:rect l="0" t="0" r="r" b="b"/>
              <a:pathLst>
                <a:path w="254" h="436">
                  <a:moveTo>
                    <a:pt x="254" y="295"/>
                  </a:moveTo>
                  <a:cubicBezTo>
                    <a:pt x="254" y="219"/>
                    <a:pt x="201" y="156"/>
                    <a:pt x="132" y="156"/>
                  </a:cubicBezTo>
                  <a:cubicBezTo>
                    <a:pt x="102" y="156"/>
                    <a:pt x="74" y="167"/>
                    <a:pt x="51" y="188"/>
                  </a:cubicBezTo>
                  <a:cubicBezTo>
                    <a:pt x="51" y="147"/>
                    <a:pt x="51" y="106"/>
                    <a:pt x="51" y="65"/>
                  </a:cubicBezTo>
                  <a:cubicBezTo>
                    <a:pt x="63" y="69"/>
                    <a:pt x="85" y="72"/>
                    <a:pt x="105" y="72"/>
                  </a:cubicBezTo>
                  <a:cubicBezTo>
                    <a:pt x="183" y="72"/>
                    <a:pt x="229" y="14"/>
                    <a:pt x="229" y="7"/>
                  </a:cubicBezTo>
                  <a:cubicBezTo>
                    <a:pt x="229" y="4"/>
                    <a:pt x="227" y="0"/>
                    <a:pt x="223" y="0"/>
                  </a:cubicBezTo>
                  <a:cubicBezTo>
                    <a:pt x="221" y="0"/>
                    <a:pt x="221" y="0"/>
                    <a:pt x="218" y="2"/>
                  </a:cubicBezTo>
                  <a:cubicBezTo>
                    <a:pt x="205" y="7"/>
                    <a:pt x="174" y="20"/>
                    <a:pt x="131" y="20"/>
                  </a:cubicBezTo>
                  <a:cubicBezTo>
                    <a:pt x="105" y="20"/>
                    <a:pt x="76" y="16"/>
                    <a:pt x="45" y="2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3" y="0"/>
                    <a:pt x="33" y="5"/>
                    <a:pt x="33" y="16"/>
                  </a:cubicBezTo>
                  <a:cubicBezTo>
                    <a:pt x="33" y="79"/>
                    <a:pt x="33" y="142"/>
                    <a:pt x="33" y="205"/>
                  </a:cubicBezTo>
                  <a:cubicBezTo>
                    <a:pt x="33" y="215"/>
                    <a:pt x="33" y="221"/>
                    <a:pt x="40" y="221"/>
                  </a:cubicBezTo>
                  <a:cubicBezTo>
                    <a:pt x="45" y="221"/>
                    <a:pt x="47" y="219"/>
                    <a:pt x="49" y="215"/>
                  </a:cubicBezTo>
                  <a:cubicBezTo>
                    <a:pt x="56" y="205"/>
                    <a:pt x="80" y="170"/>
                    <a:pt x="131" y="170"/>
                  </a:cubicBezTo>
                  <a:cubicBezTo>
                    <a:pt x="165" y="170"/>
                    <a:pt x="180" y="199"/>
                    <a:pt x="185" y="212"/>
                  </a:cubicBezTo>
                  <a:cubicBezTo>
                    <a:pt x="196" y="235"/>
                    <a:pt x="198" y="259"/>
                    <a:pt x="198" y="291"/>
                  </a:cubicBezTo>
                  <a:cubicBezTo>
                    <a:pt x="198" y="313"/>
                    <a:pt x="198" y="351"/>
                    <a:pt x="181" y="378"/>
                  </a:cubicBezTo>
                  <a:cubicBezTo>
                    <a:pt x="167" y="402"/>
                    <a:pt x="143" y="420"/>
                    <a:pt x="114" y="420"/>
                  </a:cubicBezTo>
                  <a:cubicBezTo>
                    <a:pt x="67" y="420"/>
                    <a:pt x="31" y="386"/>
                    <a:pt x="20" y="348"/>
                  </a:cubicBezTo>
                  <a:cubicBezTo>
                    <a:pt x="22" y="349"/>
                    <a:pt x="24" y="349"/>
                    <a:pt x="31" y="349"/>
                  </a:cubicBezTo>
                  <a:cubicBezTo>
                    <a:pt x="51" y="349"/>
                    <a:pt x="62" y="334"/>
                    <a:pt x="62" y="319"/>
                  </a:cubicBezTo>
                  <a:cubicBezTo>
                    <a:pt x="62" y="303"/>
                    <a:pt x="51" y="288"/>
                    <a:pt x="31" y="288"/>
                  </a:cubicBezTo>
                  <a:cubicBezTo>
                    <a:pt x="22" y="288"/>
                    <a:pt x="0" y="291"/>
                    <a:pt x="0" y="320"/>
                  </a:cubicBezTo>
                  <a:cubicBezTo>
                    <a:pt x="0" y="375"/>
                    <a:pt x="44" y="436"/>
                    <a:pt x="114" y="436"/>
                  </a:cubicBezTo>
                  <a:cubicBezTo>
                    <a:pt x="189" y="436"/>
                    <a:pt x="254" y="377"/>
                    <a:pt x="254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486" name=""/>
          <p:cNvGrpSpPr/>
          <p:nvPr/>
        </p:nvGrpSpPr>
        <p:grpSpPr>
          <a:xfrm>
            <a:off x="2571840" y="2210400"/>
            <a:ext cx="906480" cy="181440"/>
            <a:chOff x="2571840" y="2210400"/>
            <a:chExt cx="906480" cy="181440"/>
          </a:xfrm>
        </p:grpSpPr>
        <p:sp>
          <p:nvSpPr>
            <p:cNvPr id="487" name=""/>
            <p:cNvSpPr/>
            <p:nvPr/>
          </p:nvSpPr>
          <p:spPr>
            <a:xfrm>
              <a:off x="2574360" y="2221920"/>
              <a:ext cx="892440" cy="158760"/>
            </a:xfrm>
            <a:custGeom>
              <a:avLst/>
              <a:gdLst/>
              <a:ahLst/>
              <a:rect l="0" t="0" r="r" b="b"/>
              <a:pathLst>
                <a:path w="2479" h="441">
                  <a:moveTo>
                    <a:pt x="0" y="0"/>
                  </a:moveTo>
                  <a:cubicBezTo>
                    <a:pt x="826" y="0"/>
                    <a:pt x="1653" y="0"/>
                    <a:pt x="2479" y="0"/>
                  </a:cubicBezTo>
                  <a:cubicBezTo>
                    <a:pt x="2479" y="147"/>
                    <a:pt x="2479" y="294"/>
                    <a:pt x="2479" y="441"/>
                  </a:cubicBezTo>
                  <a:cubicBezTo>
                    <a:pt x="1653" y="441"/>
                    <a:pt x="826" y="441"/>
                    <a:pt x="0" y="441"/>
                  </a:cubicBezTo>
                  <a:cubicBezTo>
                    <a:pt x="0" y="294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88" name=""/>
            <p:cNvSpPr/>
            <p:nvPr/>
          </p:nvSpPr>
          <p:spPr>
            <a:xfrm>
              <a:off x="2571840" y="2259720"/>
              <a:ext cx="124200" cy="100080"/>
            </a:xfrm>
            <a:custGeom>
              <a:avLst/>
              <a:gdLst/>
              <a:ahLst/>
              <a:rect l="0" t="0" r="r" b="b"/>
              <a:pathLst>
                <a:path w="345" h="278">
                  <a:moveTo>
                    <a:pt x="270" y="126"/>
                  </a:moveTo>
                  <a:cubicBezTo>
                    <a:pt x="270" y="31"/>
                    <a:pt x="212" y="0"/>
                    <a:pt x="167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1"/>
                    <a:pt x="37" y="278"/>
                    <a:pt x="100" y="278"/>
                  </a:cubicBezTo>
                  <a:cubicBezTo>
                    <a:pt x="139" y="278"/>
                    <a:pt x="184" y="264"/>
                    <a:pt x="230" y="227"/>
                  </a:cubicBezTo>
                  <a:cubicBezTo>
                    <a:pt x="238" y="259"/>
                    <a:pt x="260" y="278"/>
                    <a:pt x="286" y="278"/>
                  </a:cubicBezTo>
                  <a:cubicBezTo>
                    <a:pt x="319" y="278"/>
                    <a:pt x="338" y="245"/>
                    <a:pt x="338" y="234"/>
                  </a:cubicBezTo>
                  <a:cubicBezTo>
                    <a:pt x="338" y="231"/>
                    <a:pt x="335" y="229"/>
                    <a:pt x="331" y="229"/>
                  </a:cubicBezTo>
                  <a:cubicBezTo>
                    <a:pt x="326" y="229"/>
                    <a:pt x="324" y="231"/>
                    <a:pt x="323" y="234"/>
                  </a:cubicBezTo>
                  <a:cubicBezTo>
                    <a:pt x="312" y="264"/>
                    <a:pt x="289" y="264"/>
                    <a:pt x="288" y="264"/>
                  </a:cubicBezTo>
                  <a:cubicBezTo>
                    <a:pt x="270" y="264"/>
                    <a:pt x="270" y="217"/>
                    <a:pt x="270" y="203"/>
                  </a:cubicBezTo>
                  <a:cubicBezTo>
                    <a:pt x="270" y="189"/>
                    <a:pt x="270" y="187"/>
                    <a:pt x="275" y="180"/>
                  </a:cubicBezTo>
                  <a:cubicBezTo>
                    <a:pt x="333" y="108"/>
                    <a:pt x="322" y="85"/>
                    <a:pt x="345" y="37"/>
                  </a:cubicBezTo>
                  <a:cubicBezTo>
                    <a:pt x="345" y="35"/>
                    <a:pt x="345" y="31"/>
                    <a:pt x="338" y="31"/>
                  </a:cubicBezTo>
                  <a:cubicBezTo>
                    <a:pt x="333" y="31"/>
                    <a:pt x="333" y="33"/>
                    <a:pt x="330" y="44"/>
                  </a:cubicBezTo>
                  <a:cubicBezTo>
                    <a:pt x="319" y="82"/>
                    <a:pt x="298" y="129"/>
                    <a:pt x="270" y="164"/>
                  </a:cubicBezTo>
                  <a:cubicBezTo>
                    <a:pt x="270" y="152"/>
                    <a:pt x="270" y="139"/>
                    <a:pt x="270" y="126"/>
                  </a:cubicBezTo>
                  <a:moveTo>
                    <a:pt x="228" y="210"/>
                  </a:moveTo>
                  <a:cubicBezTo>
                    <a:pt x="174" y="257"/>
                    <a:pt x="126" y="264"/>
                    <a:pt x="102" y="264"/>
                  </a:cubicBezTo>
                  <a:cubicBezTo>
                    <a:pt x="65" y="264"/>
                    <a:pt x="46" y="236"/>
                    <a:pt x="46" y="198"/>
                  </a:cubicBezTo>
                  <a:cubicBezTo>
                    <a:pt x="46" y="168"/>
                    <a:pt x="63" y="101"/>
                    <a:pt x="82" y="70"/>
                  </a:cubicBezTo>
                  <a:cubicBezTo>
                    <a:pt x="110" y="26"/>
                    <a:pt x="144" y="14"/>
                    <a:pt x="167" y="14"/>
                  </a:cubicBezTo>
                  <a:cubicBezTo>
                    <a:pt x="226" y="14"/>
                    <a:pt x="226" y="94"/>
                    <a:pt x="226" y="142"/>
                  </a:cubicBezTo>
                  <a:cubicBezTo>
                    <a:pt x="226" y="164"/>
                    <a:pt x="226" y="199"/>
                    <a:pt x="228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89" name=""/>
            <p:cNvSpPr/>
            <p:nvPr/>
          </p:nvSpPr>
          <p:spPr>
            <a:xfrm>
              <a:off x="2715840" y="2322720"/>
              <a:ext cx="61920" cy="69120"/>
            </a:xfrm>
            <a:custGeom>
              <a:avLst/>
              <a:gdLst/>
              <a:ahLst/>
              <a:rect l="0" t="0" r="r" b="b"/>
              <a:pathLst>
                <a:path w="172" h="192">
                  <a:moveTo>
                    <a:pt x="156" y="26"/>
                  </a:moveTo>
                  <a:cubicBezTo>
                    <a:pt x="144" y="30"/>
                    <a:pt x="137" y="38"/>
                    <a:pt x="137" y="47"/>
                  </a:cubicBezTo>
                  <a:cubicBezTo>
                    <a:pt x="137" y="58"/>
                    <a:pt x="146" y="61"/>
                    <a:pt x="153" y="61"/>
                  </a:cubicBezTo>
                  <a:cubicBezTo>
                    <a:pt x="156" y="61"/>
                    <a:pt x="172" y="58"/>
                    <a:pt x="172" y="37"/>
                  </a:cubicBezTo>
                  <a:cubicBezTo>
                    <a:pt x="172" y="9"/>
                    <a:pt x="142" y="0"/>
                    <a:pt x="116" y="0"/>
                  </a:cubicBezTo>
                  <a:cubicBezTo>
                    <a:pt x="47" y="0"/>
                    <a:pt x="35" y="49"/>
                    <a:pt x="35" y="61"/>
                  </a:cubicBezTo>
                  <a:cubicBezTo>
                    <a:pt x="35" y="77"/>
                    <a:pt x="46" y="87"/>
                    <a:pt x="51" y="93"/>
                  </a:cubicBezTo>
                  <a:cubicBezTo>
                    <a:pt x="61" y="101"/>
                    <a:pt x="70" y="103"/>
                    <a:pt x="100" y="108"/>
                  </a:cubicBezTo>
                  <a:cubicBezTo>
                    <a:pt x="109" y="110"/>
                    <a:pt x="137" y="115"/>
                    <a:pt x="137" y="136"/>
                  </a:cubicBezTo>
                  <a:cubicBezTo>
                    <a:pt x="137" y="143"/>
                    <a:pt x="132" y="161"/>
                    <a:pt x="114" y="171"/>
                  </a:cubicBezTo>
                  <a:cubicBezTo>
                    <a:pt x="96" y="180"/>
                    <a:pt x="75" y="180"/>
                    <a:pt x="70" y="180"/>
                  </a:cubicBezTo>
                  <a:cubicBezTo>
                    <a:pt x="53" y="180"/>
                    <a:pt x="28" y="177"/>
                    <a:pt x="19" y="163"/>
                  </a:cubicBezTo>
                  <a:cubicBezTo>
                    <a:pt x="33" y="161"/>
                    <a:pt x="42" y="150"/>
                    <a:pt x="42" y="138"/>
                  </a:cubicBezTo>
                  <a:cubicBezTo>
                    <a:pt x="42" y="128"/>
                    <a:pt x="35" y="122"/>
                    <a:pt x="25" y="122"/>
                  </a:cubicBezTo>
                  <a:cubicBezTo>
                    <a:pt x="12" y="122"/>
                    <a:pt x="0" y="131"/>
                    <a:pt x="0" y="150"/>
                  </a:cubicBezTo>
                  <a:cubicBezTo>
                    <a:pt x="0" y="177"/>
                    <a:pt x="28" y="192"/>
                    <a:pt x="70" y="192"/>
                  </a:cubicBezTo>
                  <a:cubicBezTo>
                    <a:pt x="149" y="192"/>
                    <a:pt x="163" y="138"/>
                    <a:pt x="163" y="122"/>
                  </a:cubicBezTo>
                  <a:cubicBezTo>
                    <a:pt x="163" y="82"/>
                    <a:pt x="121" y="75"/>
                    <a:pt x="103" y="72"/>
                  </a:cubicBezTo>
                  <a:cubicBezTo>
                    <a:pt x="100" y="70"/>
                    <a:pt x="89" y="68"/>
                    <a:pt x="88" y="68"/>
                  </a:cubicBezTo>
                  <a:cubicBezTo>
                    <a:pt x="72" y="65"/>
                    <a:pt x="63" y="56"/>
                    <a:pt x="63" y="47"/>
                  </a:cubicBezTo>
                  <a:cubicBezTo>
                    <a:pt x="63" y="37"/>
                    <a:pt x="72" y="24"/>
                    <a:pt x="81" y="19"/>
                  </a:cubicBezTo>
                  <a:cubicBezTo>
                    <a:pt x="93" y="12"/>
                    <a:pt x="107" y="10"/>
                    <a:pt x="114" y="10"/>
                  </a:cubicBezTo>
                  <a:cubicBezTo>
                    <a:pt x="124" y="10"/>
                    <a:pt x="146" y="12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0" name=""/>
            <p:cNvSpPr/>
            <p:nvPr/>
          </p:nvSpPr>
          <p:spPr>
            <a:xfrm>
              <a:off x="2873520" y="2276640"/>
              <a:ext cx="147600" cy="51480"/>
            </a:xfrm>
            <a:custGeom>
              <a:avLst/>
              <a:gdLst/>
              <a:ahLst/>
              <a:rect l="0" t="0" r="r" b="b"/>
              <a:pathLst>
                <a:path w="410" h="143">
                  <a:moveTo>
                    <a:pt x="389" y="24"/>
                  </a:moveTo>
                  <a:cubicBezTo>
                    <a:pt x="398" y="24"/>
                    <a:pt x="410" y="24"/>
                    <a:pt x="410" y="12"/>
                  </a:cubicBezTo>
                  <a:cubicBezTo>
                    <a:pt x="410" y="0"/>
                    <a:pt x="398" y="0"/>
                    <a:pt x="389" y="0"/>
                  </a:cubicBezTo>
                  <a:cubicBezTo>
                    <a:pt x="267" y="0"/>
                    <a:pt x="144" y="0"/>
                    <a:pt x="21" y="0"/>
                  </a:cubicBez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12" y="24"/>
                    <a:pt x="21" y="24"/>
                  </a:cubicBezTo>
                  <a:cubicBezTo>
                    <a:pt x="144" y="24"/>
                    <a:pt x="267" y="24"/>
                    <a:pt x="389" y="24"/>
                  </a:cubicBezTo>
                  <a:moveTo>
                    <a:pt x="389" y="143"/>
                  </a:moveTo>
                  <a:cubicBezTo>
                    <a:pt x="398" y="143"/>
                    <a:pt x="410" y="143"/>
                    <a:pt x="410" y="131"/>
                  </a:cubicBezTo>
                  <a:cubicBezTo>
                    <a:pt x="410" y="119"/>
                    <a:pt x="398" y="119"/>
                    <a:pt x="389" y="119"/>
                  </a:cubicBezTo>
                  <a:cubicBezTo>
                    <a:pt x="267" y="119"/>
                    <a:pt x="144" y="119"/>
                    <a:pt x="21" y="119"/>
                  </a:cubicBezTo>
                  <a:cubicBezTo>
                    <a:pt x="12" y="119"/>
                    <a:pt x="0" y="119"/>
                    <a:pt x="0" y="131"/>
                  </a:cubicBezTo>
                  <a:cubicBezTo>
                    <a:pt x="0" y="143"/>
                    <a:pt x="12" y="143"/>
                    <a:pt x="21" y="143"/>
                  </a:cubicBezTo>
                  <a:cubicBezTo>
                    <a:pt x="144" y="143"/>
                    <a:pt x="267" y="143"/>
                    <a:pt x="389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1" name=""/>
            <p:cNvSpPr/>
            <p:nvPr/>
          </p:nvSpPr>
          <p:spPr>
            <a:xfrm>
              <a:off x="3103920" y="2210400"/>
              <a:ext cx="93600" cy="151920"/>
            </a:xfrm>
            <a:custGeom>
              <a:avLst/>
              <a:gdLst/>
              <a:ahLst/>
              <a:rect l="0" t="0" r="r" b="b"/>
              <a:pathLst>
                <a:path w="260" h="422">
                  <a:moveTo>
                    <a:pt x="260" y="212"/>
                  </a:moveTo>
                  <a:cubicBezTo>
                    <a:pt x="260" y="163"/>
                    <a:pt x="256" y="114"/>
                    <a:pt x="235" y="68"/>
                  </a:cubicBezTo>
                  <a:cubicBezTo>
                    <a:pt x="207" y="10"/>
                    <a:pt x="156" y="0"/>
                    <a:pt x="130" y="0"/>
                  </a:cubicBezTo>
                  <a:cubicBezTo>
                    <a:pt x="93" y="0"/>
                    <a:pt x="47" y="16"/>
                    <a:pt x="23" y="73"/>
                  </a:cubicBezTo>
                  <a:cubicBezTo>
                    <a:pt x="4" y="115"/>
                    <a:pt x="0" y="163"/>
                    <a:pt x="0" y="212"/>
                  </a:cubicBezTo>
                  <a:cubicBezTo>
                    <a:pt x="0" y="257"/>
                    <a:pt x="2" y="313"/>
                    <a:pt x="28" y="359"/>
                  </a:cubicBezTo>
                  <a:cubicBezTo>
                    <a:pt x="54" y="409"/>
                    <a:pt x="100" y="422"/>
                    <a:pt x="130" y="422"/>
                  </a:cubicBezTo>
                  <a:cubicBezTo>
                    <a:pt x="163" y="422"/>
                    <a:pt x="209" y="408"/>
                    <a:pt x="237" y="350"/>
                  </a:cubicBezTo>
                  <a:cubicBezTo>
                    <a:pt x="256" y="308"/>
                    <a:pt x="260" y="261"/>
                    <a:pt x="260" y="212"/>
                  </a:cubicBezTo>
                  <a:moveTo>
                    <a:pt x="130" y="408"/>
                  </a:moveTo>
                  <a:cubicBezTo>
                    <a:pt x="105" y="408"/>
                    <a:pt x="68" y="392"/>
                    <a:pt x="58" y="334"/>
                  </a:cubicBezTo>
                  <a:cubicBezTo>
                    <a:pt x="51" y="297"/>
                    <a:pt x="51" y="241"/>
                    <a:pt x="51" y="205"/>
                  </a:cubicBezTo>
                  <a:cubicBezTo>
                    <a:pt x="51" y="164"/>
                    <a:pt x="51" y="124"/>
                    <a:pt x="56" y="91"/>
                  </a:cubicBezTo>
                  <a:cubicBezTo>
                    <a:pt x="68" y="19"/>
                    <a:pt x="114" y="14"/>
                    <a:pt x="130" y="14"/>
                  </a:cubicBezTo>
                  <a:cubicBezTo>
                    <a:pt x="149" y="14"/>
                    <a:pt x="191" y="24"/>
                    <a:pt x="202" y="86"/>
                  </a:cubicBezTo>
                  <a:cubicBezTo>
                    <a:pt x="209" y="119"/>
                    <a:pt x="209" y="166"/>
                    <a:pt x="209" y="205"/>
                  </a:cubicBezTo>
                  <a:cubicBezTo>
                    <a:pt x="209" y="250"/>
                    <a:pt x="209" y="292"/>
                    <a:pt x="202" y="331"/>
                  </a:cubicBezTo>
                  <a:cubicBezTo>
                    <a:pt x="193" y="390"/>
                    <a:pt x="158" y="408"/>
                    <a:pt x="130" y="4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2" name=""/>
            <p:cNvSpPr/>
            <p:nvPr/>
          </p:nvSpPr>
          <p:spPr>
            <a:xfrm>
              <a:off x="3225240" y="2333880"/>
              <a:ext cx="23400" cy="23400"/>
            </a:xfrm>
            <a:custGeom>
              <a:avLst/>
              <a:gdLst/>
              <a:ahLst/>
              <a:rect l="0" t="0" r="r" b="b"/>
              <a:pathLst>
                <a:path w="65" h="65">
                  <a:moveTo>
                    <a:pt x="65" y="33"/>
                  </a:moveTo>
                  <a:cubicBezTo>
                    <a:pt x="65" y="14"/>
                    <a:pt x="51" y="0"/>
                    <a:pt x="33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52"/>
                    <a:pt x="16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3" name=""/>
            <p:cNvSpPr/>
            <p:nvPr/>
          </p:nvSpPr>
          <p:spPr>
            <a:xfrm>
              <a:off x="3277080" y="2210400"/>
              <a:ext cx="92160" cy="151920"/>
            </a:xfrm>
            <a:custGeom>
              <a:avLst/>
              <a:gdLst/>
              <a:ahLst/>
              <a:rect l="0" t="0" r="r" b="b"/>
              <a:pathLst>
                <a:path w="256" h="422">
                  <a:moveTo>
                    <a:pt x="153" y="192"/>
                  </a:moveTo>
                  <a:cubicBezTo>
                    <a:pt x="203" y="175"/>
                    <a:pt x="240" y="133"/>
                    <a:pt x="240" y="84"/>
                  </a:cubicBezTo>
                  <a:cubicBezTo>
                    <a:pt x="240" y="35"/>
                    <a:pt x="186" y="0"/>
                    <a:pt x="126" y="0"/>
                  </a:cubicBezTo>
                  <a:cubicBezTo>
                    <a:pt x="65" y="0"/>
                    <a:pt x="18" y="37"/>
                    <a:pt x="18" y="84"/>
                  </a:cubicBezTo>
                  <a:cubicBezTo>
                    <a:pt x="18" y="103"/>
                    <a:pt x="32" y="115"/>
                    <a:pt x="49" y="115"/>
                  </a:cubicBezTo>
                  <a:cubicBezTo>
                    <a:pt x="68" y="115"/>
                    <a:pt x="81" y="101"/>
                    <a:pt x="81" y="84"/>
                  </a:cubicBezTo>
                  <a:cubicBezTo>
                    <a:pt x="81" y="52"/>
                    <a:pt x="51" y="52"/>
                    <a:pt x="42" y="52"/>
                  </a:cubicBezTo>
                  <a:cubicBezTo>
                    <a:pt x="61" y="23"/>
                    <a:pt x="102" y="16"/>
                    <a:pt x="124" y="16"/>
                  </a:cubicBezTo>
                  <a:cubicBezTo>
                    <a:pt x="149" y="16"/>
                    <a:pt x="182" y="28"/>
                    <a:pt x="182" y="84"/>
                  </a:cubicBezTo>
                  <a:cubicBezTo>
                    <a:pt x="182" y="91"/>
                    <a:pt x="182" y="126"/>
                    <a:pt x="167" y="154"/>
                  </a:cubicBezTo>
                  <a:cubicBezTo>
                    <a:pt x="147" y="184"/>
                    <a:pt x="126" y="185"/>
                    <a:pt x="110" y="185"/>
                  </a:cubicBezTo>
                  <a:cubicBezTo>
                    <a:pt x="105" y="185"/>
                    <a:pt x="91" y="187"/>
                    <a:pt x="88" y="187"/>
                  </a:cubicBezTo>
                  <a:cubicBezTo>
                    <a:pt x="82" y="187"/>
                    <a:pt x="77" y="189"/>
                    <a:pt x="77" y="194"/>
                  </a:cubicBezTo>
                  <a:cubicBezTo>
                    <a:pt x="77" y="201"/>
                    <a:pt x="82" y="201"/>
                    <a:pt x="93" y="201"/>
                  </a:cubicBezTo>
                  <a:cubicBezTo>
                    <a:pt x="102" y="201"/>
                    <a:pt x="110" y="201"/>
                    <a:pt x="119" y="201"/>
                  </a:cubicBezTo>
                  <a:cubicBezTo>
                    <a:pt x="170" y="201"/>
                    <a:pt x="193" y="243"/>
                    <a:pt x="193" y="303"/>
                  </a:cubicBezTo>
                  <a:cubicBezTo>
                    <a:pt x="193" y="387"/>
                    <a:pt x="151" y="404"/>
                    <a:pt x="123" y="404"/>
                  </a:cubicBezTo>
                  <a:cubicBezTo>
                    <a:pt x="96" y="404"/>
                    <a:pt x="51" y="394"/>
                    <a:pt x="30" y="357"/>
                  </a:cubicBezTo>
                  <a:cubicBezTo>
                    <a:pt x="51" y="360"/>
                    <a:pt x="70" y="346"/>
                    <a:pt x="70" y="324"/>
                  </a:cubicBezTo>
                  <a:cubicBezTo>
                    <a:pt x="70" y="303"/>
                    <a:pt x="53" y="290"/>
                    <a:pt x="35" y="290"/>
                  </a:cubicBezTo>
                  <a:cubicBezTo>
                    <a:pt x="21" y="290"/>
                    <a:pt x="0" y="297"/>
                    <a:pt x="0" y="325"/>
                  </a:cubicBezTo>
                  <a:cubicBezTo>
                    <a:pt x="0" y="381"/>
                    <a:pt x="58" y="422"/>
                    <a:pt x="124" y="422"/>
                  </a:cubicBezTo>
                  <a:cubicBezTo>
                    <a:pt x="200" y="422"/>
                    <a:pt x="256" y="366"/>
                    <a:pt x="256" y="303"/>
                  </a:cubicBezTo>
                  <a:cubicBezTo>
                    <a:pt x="256" y="254"/>
                    <a:pt x="217" y="205"/>
                    <a:pt x="153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4" name=""/>
            <p:cNvSpPr/>
            <p:nvPr/>
          </p:nvSpPr>
          <p:spPr>
            <a:xfrm>
              <a:off x="3390120" y="2210400"/>
              <a:ext cx="88200" cy="151920"/>
            </a:xfrm>
            <a:custGeom>
              <a:avLst/>
              <a:gdLst/>
              <a:ahLst/>
              <a:rect l="0" t="0" r="r" b="b"/>
              <a:pathLst>
                <a:path w="245" h="422">
                  <a:moveTo>
                    <a:pt x="245" y="285"/>
                  </a:moveTo>
                  <a:cubicBezTo>
                    <a:pt x="245" y="212"/>
                    <a:pt x="195" y="150"/>
                    <a:pt x="128" y="150"/>
                  </a:cubicBezTo>
                  <a:cubicBezTo>
                    <a:pt x="98" y="150"/>
                    <a:pt x="72" y="161"/>
                    <a:pt x="51" y="182"/>
                  </a:cubicBezTo>
                  <a:cubicBezTo>
                    <a:pt x="51" y="142"/>
                    <a:pt x="51" y="103"/>
                    <a:pt x="51" y="63"/>
                  </a:cubicBezTo>
                  <a:cubicBezTo>
                    <a:pt x="63" y="66"/>
                    <a:pt x="82" y="70"/>
                    <a:pt x="102" y="70"/>
                  </a:cubicBezTo>
                  <a:cubicBezTo>
                    <a:pt x="179" y="70"/>
                    <a:pt x="221" y="14"/>
                    <a:pt x="221" y="7"/>
                  </a:cubicBezTo>
                  <a:cubicBezTo>
                    <a:pt x="221" y="3"/>
                    <a:pt x="219" y="0"/>
                    <a:pt x="216" y="0"/>
                  </a:cubicBezTo>
                  <a:cubicBezTo>
                    <a:pt x="214" y="0"/>
                    <a:pt x="214" y="0"/>
                    <a:pt x="210" y="2"/>
                  </a:cubicBezTo>
                  <a:cubicBezTo>
                    <a:pt x="198" y="7"/>
                    <a:pt x="168" y="19"/>
                    <a:pt x="126" y="19"/>
                  </a:cubicBezTo>
                  <a:cubicBezTo>
                    <a:pt x="102" y="19"/>
                    <a:pt x="74" y="16"/>
                    <a:pt x="44" y="2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2" y="0"/>
                    <a:pt x="32" y="5"/>
                    <a:pt x="32" y="16"/>
                  </a:cubicBezTo>
                  <a:cubicBezTo>
                    <a:pt x="32" y="76"/>
                    <a:pt x="32" y="136"/>
                    <a:pt x="32" y="196"/>
                  </a:cubicBezTo>
                  <a:cubicBezTo>
                    <a:pt x="32" y="208"/>
                    <a:pt x="32" y="212"/>
                    <a:pt x="40" y="212"/>
                  </a:cubicBezTo>
                  <a:cubicBezTo>
                    <a:pt x="44" y="212"/>
                    <a:pt x="46" y="210"/>
                    <a:pt x="47" y="206"/>
                  </a:cubicBezTo>
                  <a:cubicBezTo>
                    <a:pt x="54" y="198"/>
                    <a:pt x="77" y="164"/>
                    <a:pt x="128" y="164"/>
                  </a:cubicBezTo>
                  <a:cubicBezTo>
                    <a:pt x="160" y="164"/>
                    <a:pt x="175" y="192"/>
                    <a:pt x="179" y="203"/>
                  </a:cubicBezTo>
                  <a:cubicBezTo>
                    <a:pt x="189" y="226"/>
                    <a:pt x="191" y="250"/>
                    <a:pt x="191" y="280"/>
                  </a:cubicBezTo>
                  <a:cubicBezTo>
                    <a:pt x="191" y="303"/>
                    <a:pt x="191" y="339"/>
                    <a:pt x="175" y="364"/>
                  </a:cubicBezTo>
                  <a:cubicBezTo>
                    <a:pt x="161" y="388"/>
                    <a:pt x="139" y="404"/>
                    <a:pt x="110" y="404"/>
                  </a:cubicBezTo>
                  <a:cubicBezTo>
                    <a:pt x="65" y="404"/>
                    <a:pt x="30" y="371"/>
                    <a:pt x="19" y="336"/>
                  </a:cubicBezTo>
                  <a:cubicBezTo>
                    <a:pt x="21" y="336"/>
                    <a:pt x="23" y="336"/>
                    <a:pt x="30" y="336"/>
                  </a:cubicBezTo>
                  <a:cubicBezTo>
                    <a:pt x="51" y="336"/>
                    <a:pt x="61" y="321"/>
                    <a:pt x="61" y="306"/>
                  </a:cubicBezTo>
                  <a:cubicBezTo>
                    <a:pt x="61" y="291"/>
                    <a:pt x="51" y="276"/>
                    <a:pt x="30" y="276"/>
                  </a:cubicBezTo>
                  <a:cubicBezTo>
                    <a:pt x="21" y="276"/>
                    <a:pt x="0" y="282"/>
                    <a:pt x="0" y="310"/>
                  </a:cubicBezTo>
                  <a:cubicBezTo>
                    <a:pt x="0" y="362"/>
                    <a:pt x="42" y="422"/>
                    <a:pt x="110" y="422"/>
                  </a:cubicBezTo>
                  <a:cubicBezTo>
                    <a:pt x="182" y="422"/>
                    <a:pt x="245" y="362"/>
                    <a:pt x="245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495" name=""/>
          <p:cNvGrpSpPr/>
          <p:nvPr/>
        </p:nvGrpSpPr>
        <p:grpSpPr>
          <a:xfrm>
            <a:off x="6884280" y="3443040"/>
            <a:ext cx="937080" cy="190800"/>
            <a:chOff x="6884280" y="3443040"/>
            <a:chExt cx="937080" cy="190800"/>
          </a:xfrm>
        </p:grpSpPr>
        <p:sp>
          <p:nvSpPr>
            <p:cNvPr id="496" name=""/>
            <p:cNvSpPr/>
            <p:nvPr/>
          </p:nvSpPr>
          <p:spPr>
            <a:xfrm>
              <a:off x="6886080" y="3454560"/>
              <a:ext cx="923400" cy="167400"/>
            </a:xfrm>
            <a:custGeom>
              <a:avLst/>
              <a:gdLst/>
              <a:ahLst/>
              <a:rect l="0" t="0" r="r" b="b"/>
              <a:pathLst>
                <a:path w="2565" h="465">
                  <a:moveTo>
                    <a:pt x="1282" y="465"/>
                  </a:moveTo>
                  <a:cubicBezTo>
                    <a:pt x="855" y="465"/>
                    <a:pt x="427" y="465"/>
                    <a:pt x="0" y="465"/>
                  </a:cubicBezTo>
                  <a:cubicBezTo>
                    <a:pt x="0" y="310"/>
                    <a:pt x="0" y="155"/>
                    <a:pt x="0" y="0"/>
                  </a:cubicBezTo>
                  <a:cubicBezTo>
                    <a:pt x="855" y="0"/>
                    <a:pt x="1710" y="0"/>
                    <a:pt x="2565" y="0"/>
                  </a:cubicBezTo>
                  <a:cubicBezTo>
                    <a:pt x="2565" y="155"/>
                    <a:pt x="2565" y="310"/>
                    <a:pt x="2565" y="465"/>
                  </a:cubicBezTo>
                  <a:cubicBezTo>
                    <a:pt x="2137" y="465"/>
                    <a:pt x="1710" y="465"/>
                    <a:pt x="1282" y="46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497" name=""/>
            <p:cNvSpPr/>
            <p:nvPr/>
          </p:nvSpPr>
          <p:spPr>
            <a:xfrm>
              <a:off x="6884280" y="3497040"/>
              <a:ext cx="128520" cy="103680"/>
            </a:xfrm>
            <a:custGeom>
              <a:avLst/>
              <a:gdLst/>
              <a:ahLst/>
              <a:rect l="0" t="0" r="r" b="b"/>
              <a:pathLst>
                <a:path w="357" h="288">
                  <a:moveTo>
                    <a:pt x="278" y="130"/>
                  </a:moveTo>
                  <a:cubicBezTo>
                    <a:pt x="278" y="31"/>
                    <a:pt x="218" y="0"/>
                    <a:pt x="171" y="0"/>
                  </a:cubicBezTo>
                  <a:cubicBezTo>
                    <a:pt x="83" y="0"/>
                    <a:pt x="0" y="91"/>
                    <a:pt x="0" y="179"/>
                  </a:cubicBezTo>
                  <a:cubicBezTo>
                    <a:pt x="0" y="239"/>
                    <a:pt x="38" y="288"/>
                    <a:pt x="103" y="288"/>
                  </a:cubicBezTo>
                  <a:cubicBezTo>
                    <a:pt x="143" y="288"/>
                    <a:pt x="189" y="273"/>
                    <a:pt x="238" y="234"/>
                  </a:cubicBezTo>
                  <a:cubicBezTo>
                    <a:pt x="245" y="268"/>
                    <a:pt x="267" y="288"/>
                    <a:pt x="296" y="288"/>
                  </a:cubicBezTo>
                  <a:cubicBezTo>
                    <a:pt x="328" y="288"/>
                    <a:pt x="348" y="252"/>
                    <a:pt x="348" y="243"/>
                  </a:cubicBezTo>
                  <a:cubicBezTo>
                    <a:pt x="348" y="237"/>
                    <a:pt x="345" y="235"/>
                    <a:pt x="341" y="235"/>
                  </a:cubicBezTo>
                  <a:cubicBezTo>
                    <a:pt x="336" y="235"/>
                    <a:pt x="334" y="237"/>
                    <a:pt x="332" y="243"/>
                  </a:cubicBezTo>
                  <a:cubicBezTo>
                    <a:pt x="321" y="273"/>
                    <a:pt x="309" y="263"/>
                    <a:pt x="297" y="273"/>
                  </a:cubicBezTo>
                  <a:cubicBezTo>
                    <a:pt x="278" y="273"/>
                    <a:pt x="278" y="223"/>
                    <a:pt x="278" y="208"/>
                  </a:cubicBezTo>
                  <a:cubicBezTo>
                    <a:pt x="278" y="196"/>
                    <a:pt x="278" y="194"/>
                    <a:pt x="283" y="186"/>
                  </a:cubicBezTo>
                  <a:cubicBezTo>
                    <a:pt x="343" y="110"/>
                    <a:pt x="357" y="38"/>
                    <a:pt x="357" y="36"/>
                  </a:cubicBezTo>
                  <a:cubicBezTo>
                    <a:pt x="354" y="34"/>
                    <a:pt x="356" y="31"/>
                    <a:pt x="348" y="31"/>
                  </a:cubicBezTo>
                  <a:cubicBezTo>
                    <a:pt x="343" y="31"/>
                    <a:pt x="343" y="33"/>
                    <a:pt x="339" y="43"/>
                  </a:cubicBezTo>
                  <a:cubicBezTo>
                    <a:pt x="328" y="83"/>
                    <a:pt x="307" y="132"/>
                    <a:pt x="278" y="170"/>
                  </a:cubicBezTo>
                  <a:cubicBezTo>
                    <a:pt x="278" y="157"/>
                    <a:pt x="278" y="144"/>
                    <a:pt x="278" y="130"/>
                  </a:cubicBezTo>
                  <a:moveTo>
                    <a:pt x="234" y="217"/>
                  </a:moveTo>
                  <a:cubicBezTo>
                    <a:pt x="178" y="266"/>
                    <a:pt x="129" y="273"/>
                    <a:pt x="103" y="273"/>
                  </a:cubicBezTo>
                  <a:cubicBezTo>
                    <a:pt x="65" y="273"/>
                    <a:pt x="47" y="244"/>
                    <a:pt x="47" y="205"/>
                  </a:cubicBezTo>
                  <a:cubicBezTo>
                    <a:pt x="47" y="172"/>
                    <a:pt x="63" y="105"/>
                    <a:pt x="83" y="72"/>
                  </a:cubicBezTo>
                  <a:cubicBezTo>
                    <a:pt x="112" y="25"/>
                    <a:pt x="147" y="13"/>
                    <a:pt x="171" y="13"/>
                  </a:cubicBezTo>
                  <a:cubicBezTo>
                    <a:pt x="234" y="13"/>
                    <a:pt x="234" y="96"/>
                    <a:pt x="234" y="147"/>
                  </a:cubicBezTo>
                  <a:cubicBezTo>
                    <a:pt x="234" y="170"/>
                    <a:pt x="234" y="206"/>
                    <a:pt x="234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8" name=""/>
            <p:cNvSpPr/>
            <p:nvPr/>
          </p:nvSpPr>
          <p:spPr>
            <a:xfrm>
              <a:off x="7032600" y="3561480"/>
              <a:ext cx="64080" cy="72360"/>
            </a:xfrm>
            <a:custGeom>
              <a:avLst/>
              <a:gdLst/>
              <a:ahLst/>
              <a:rect l="0" t="0" r="r" b="b"/>
              <a:pathLst>
                <a:path w="178" h="201">
                  <a:moveTo>
                    <a:pt x="161" y="29"/>
                  </a:moveTo>
                  <a:cubicBezTo>
                    <a:pt x="149" y="31"/>
                    <a:pt x="143" y="42"/>
                    <a:pt x="143" y="51"/>
                  </a:cubicBezTo>
                  <a:cubicBezTo>
                    <a:pt x="143" y="60"/>
                    <a:pt x="151" y="63"/>
                    <a:pt x="158" y="63"/>
                  </a:cubicBezTo>
                  <a:cubicBezTo>
                    <a:pt x="161" y="63"/>
                    <a:pt x="178" y="62"/>
                    <a:pt x="178" y="38"/>
                  </a:cubicBezTo>
                  <a:cubicBezTo>
                    <a:pt x="178" y="9"/>
                    <a:pt x="147" y="0"/>
                    <a:pt x="120" y="0"/>
                  </a:cubicBezTo>
                  <a:cubicBezTo>
                    <a:pt x="49" y="0"/>
                    <a:pt x="38" y="51"/>
                    <a:pt x="38" y="65"/>
                  </a:cubicBezTo>
                  <a:cubicBezTo>
                    <a:pt x="38" y="81"/>
                    <a:pt x="47" y="92"/>
                    <a:pt x="53" y="98"/>
                  </a:cubicBezTo>
                  <a:cubicBezTo>
                    <a:pt x="65" y="107"/>
                    <a:pt x="73" y="109"/>
                    <a:pt x="103" y="114"/>
                  </a:cubicBezTo>
                  <a:cubicBezTo>
                    <a:pt x="112" y="116"/>
                    <a:pt x="141" y="121"/>
                    <a:pt x="141" y="143"/>
                  </a:cubicBezTo>
                  <a:cubicBezTo>
                    <a:pt x="141" y="150"/>
                    <a:pt x="136" y="167"/>
                    <a:pt x="118" y="179"/>
                  </a:cubicBezTo>
                  <a:cubicBezTo>
                    <a:pt x="100" y="188"/>
                    <a:pt x="78" y="188"/>
                    <a:pt x="73" y="188"/>
                  </a:cubicBezTo>
                  <a:cubicBezTo>
                    <a:pt x="54" y="188"/>
                    <a:pt x="29" y="185"/>
                    <a:pt x="20" y="170"/>
                  </a:cubicBezTo>
                  <a:cubicBezTo>
                    <a:pt x="34" y="168"/>
                    <a:pt x="44" y="156"/>
                    <a:pt x="44" y="145"/>
                  </a:cubicBezTo>
                  <a:cubicBezTo>
                    <a:pt x="44" y="132"/>
                    <a:pt x="36" y="129"/>
                    <a:pt x="27" y="129"/>
                  </a:cubicBezTo>
                  <a:cubicBezTo>
                    <a:pt x="13" y="129"/>
                    <a:pt x="0" y="138"/>
                    <a:pt x="0" y="158"/>
                  </a:cubicBezTo>
                  <a:cubicBezTo>
                    <a:pt x="0" y="185"/>
                    <a:pt x="29" y="201"/>
                    <a:pt x="73" y="201"/>
                  </a:cubicBezTo>
                  <a:cubicBezTo>
                    <a:pt x="154" y="201"/>
                    <a:pt x="171" y="145"/>
                    <a:pt x="171" y="127"/>
                  </a:cubicBezTo>
                  <a:cubicBezTo>
                    <a:pt x="171" y="87"/>
                    <a:pt x="125" y="78"/>
                    <a:pt x="109" y="76"/>
                  </a:cubicBezTo>
                  <a:cubicBezTo>
                    <a:pt x="103" y="74"/>
                    <a:pt x="93" y="72"/>
                    <a:pt x="91" y="72"/>
                  </a:cubicBezTo>
                  <a:cubicBezTo>
                    <a:pt x="74" y="69"/>
                    <a:pt x="65" y="60"/>
                    <a:pt x="65" y="49"/>
                  </a:cubicBezTo>
                  <a:cubicBezTo>
                    <a:pt x="65" y="40"/>
                    <a:pt x="74" y="27"/>
                    <a:pt x="83" y="22"/>
                  </a:cubicBezTo>
                  <a:cubicBezTo>
                    <a:pt x="96" y="13"/>
                    <a:pt x="111" y="13"/>
                    <a:pt x="120" y="13"/>
                  </a:cubicBezTo>
                  <a:cubicBezTo>
                    <a:pt x="129" y="13"/>
                    <a:pt x="151" y="14"/>
                    <a:pt x="1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499" name=""/>
            <p:cNvSpPr/>
            <p:nvPr/>
          </p:nvSpPr>
          <p:spPr>
            <a:xfrm>
              <a:off x="7195680" y="3513960"/>
              <a:ext cx="152640" cy="53280"/>
            </a:xfrm>
            <a:custGeom>
              <a:avLst/>
              <a:gdLst/>
              <a:ahLst/>
              <a:rect l="0" t="0" r="r" b="b"/>
              <a:pathLst>
                <a:path w="424" h="148">
                  <a:moveTo>
                    <a:pt x="403" y="25"/>
                  </a:moveTo>
                  <a:cubicBezTo>
                    <a:pt x="412" y="25"/>
                    <a:pt x="424" y="25"/>
                    <a:pt x="424" y="13"/>
                  </a:cubicBezTo>
                  <a:cubicBezTo>
                    <a:pt x="424" y="0"/>
                    <a:pt x="412" y="0"/>
                    <a:pt x="403" y="0"/>
                  </a:cubicBezTo>
                  <a:cubicBezTo>
                    <a:pt x="276" y="0"/>
                    <a:pt x="14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cubicBezTo>
                    <a:pt x="149" y="25"/>
                    <a:pt x="276" y="25"/>
                    <a:pt x="403" y="25"/>
                  </a:cubicBezTo>
                  <a:moveTo>
                    <a:pt x="403" y="148"/>
                  </a:moveTo>
                  <a:cubicBezTo>
                    <a:pt x="412" y="148"/>
                    <a:pt x="424" y="148"/>
                    <a:pt x="424" y="136"/>
                  </a:cubicBezTo>
                  <a:cubicBezTo>
                    <a:pt x="424" y="123"/>
                    <a:pt x="412" y="123"/>
                    <a:pt x="403" y="123"/>
                  </a:cubicBezTo>
                  <a:cubicBezTo>
                    <a:pt x="276" y="123"/>
                    <a:pt x="149" y="123"/>
                    <a:pt x="22" y="123"/>
                  </a:cubicBezTo>
                  <a:cubicBezTo>
                    <a:pt x="13" y="123"/>
                    <a:pt x="0" y="123"/>
                    <a:pt x="0" y="136"/>
                  </a:cubicBezTo>
                  <a:cubicBezTo>
                    <a:pt x="0" y="148"/>
                    <a:pt x="13" y="148"/>
                    <a:pt x="22" y="148"/>
                  </a:cubicBezTo>
                  <a:cubicBezTo>
                    <a:pt x="149" y="148"/>
                    <a:pt x="276" y="148"/>
                    <a:pt x="40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0" name=""/>
            <p:cNvSpPr/>
            <p:nvPr/>
          </p:nvSpPr>
          <p:spPr>
            <a:xfrm>
              <a:off x="7434000" y="3445560"/>
              <a:ext cx="96480" cy="156960"/>
            </a:xfrm>
            <a:custGeom>
              <a:avLst/>
              <a:gdLst/>
              <a:ahLst/>
              <a:rect l="0" t="0" r="r" b="b"/>
              <a:pathLst>
                <a:path w="268" h="436">
                  <a:moveTo>
                    <a:pt x="268" y="219"/>
                  </a:moveTo>
                  <a:cubicBezTo>
                    <a:pt x="268" y="168"/>
                    <a:pt x="265" y="118"/>
                    <a:pt x="243" y="71"/>
                  </a:cubicBezTo>
                  <a:cubicBezTo>
                    <a:pt x="214" y="11"/>
                    <a:pt x="161" y="0"/>
                    <a:pt x="134" y="0"/>
                  </a:cubicBezTo>
                  <a:cubicBezTo>
                    <a:pt x="96" y="0"/>
                    <a:pt x="49" y="16"/>
                    <a:pt x="24" y="76"/>
                  </a:cubicBezTo>
                  <a:cubicBezTo>
                    <a:pt x="4" y="119"/>
                    <a:pt x="0" y="168"/>
                    <a:pt x="0" y="219"/>
                  </a:cubicBezTo>
                  <a:cubicBezTo>
                    <a:pt x="0" y="268"/>
                    <a:pt x="2" y="324"/>
                    <a:pt x="29" y="373"/>
                  </a:cubicBezTo>
                  <a:cubicBezTo>
                    <a:pt x="56" y="424"/>
                    <a:pt x="103" y="436"/>
                    <a:pt x="134" y="436"/>
                  </a:cubicBezTo>
                  <a:cubicBezTo>
                    <a:pt x="169" y="436"/>
                    <a:pt x="216" y="424"/>
                    <a:pt x="245" y="364"/>
                  </a:cubicBezTo>
                  <a:cubicBezTo>
                    <a:pt x="265" y="320"/>
                    <a:pt x="268" y="270"/>
                    <a:pt x="268" y="219"/>
                  </a:cubicBezTo>
                  <a:moveTo>
                    <a:pt x="134" y="424"/>
                  </a:moveTo>
                  <a:cubicBezTo>
                    <a:pt x="109" y="424"/>
                    <a:pt x="71" y="407"/>
                    <a:pt x="60" y="346"/>
                  </a:cubicBezTo>
                  <a:cubicBezTo>
                    <a:pt x="53" y="308"/>
                    <a:pt x="53" y="250"/>
                    <a:pt x="53" y="212"/>
                  </a:cubicBezTo>
                  <a:cubicBezTo>
                    <a:pt x="53" y="172"/>
                    <a:pt x="53" y="130"/>
                    <a:pt x="58" y="96"/>
                  </a:cubicBezTo>
                  <a:cubicBezTo>
                    <a:pt x="71" y="20"/>
                    <a:pt x="118" y="14"/>
                    <a:pt x="134" y="14"/>
                  </a:cubicBezTo>
                  <a:cubicBezTo>
                    <a:pt x="154" y="14"/>
                    <a:pt x="198" y="25"/>
                    <a:pt x="209" y="89"/>
                  </a:cubicBezTo>
                  <a:cubicBezTo>
                    <a:pt x="216" y="123"/>
                    <a:pt x="216" y="172"/>
                    <a:pt x="216" y="212"/>
                  </a:cubicBezTo>
                  <a:cubicBezTo>
                    <a:pt x="216" y="261"/>
                    <a:pt x="216" y="302"/>
                    <a:pt x="209" y="344"/>
                  </a:cubicBezTo>
                  <a:cubicBezTo>
                    <a:pt x="200" y="404"/>
                    <a:pt x="163" y="424"/>
                    <a:pt x="134" y="4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1" name=""/>
            <p:cNvSpPr/>
            <p:nvPr/>
          </p:nvSpPr>
          <p:spPr>
            <a:xfrm>
              <a:off x="7559640" y="3574080"/>
              <a:ext cx="24120" cy="24120"/>
            </a:xfrm>
            <a:custGeom>
              <a:avLst/>
              <a:gdLst/>
              <a:ahLst/>
              <a:rect l="0" t="0" r="r" b="b"/>
              <a:pathLst>
                <a:path w="67" h="67">
                  <a:moveTo>
                    <a:pt x="67" y="33"/>
                  </a:moveTo>
                  <a:cubicBezTo>
                    <a:pt x="67" y="14"/>
                    <a:pt x="53" y="0"/>
                    <a:pt x="34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51"/>
                    <a:pt x="16" y="67"/>
                    <a:pt x="34" y="67"/>
                  </a:cubicBezTo>
                  <a:cubicBezTo>
                    <a:pt x="53" y="67"/>
                    <a:pt x="67" y="51"/>
                    <a:pt x="6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2" name=""/>
            <p:cNvSpPr/>
            <p:nvPr/>
          </p:nvSpPr>
          <p:spPr>
            <a:xfrm>
              <a:off x="7609680" y="3443040"/>
              <a:ext cx="101880" cy="155160"/>
            </a:xfrm>
            <a:custGeom>
              <a:avLst/>
              <a:gdLst/>
              <a:ahLst/>
              <a:rect l="0" t="0" r="r" b="b"/>
              <a:pathLst>
                <a:path w="283" h="431">
                  <a:moveTo>
                    <a:pt x="171" y="326"/>
                  </a:moveTo>
                  <a:cubicBezTo>
                    <a:pt x="171" y="344"/>
                    <a:pt x="171" y="362"/>
                    <a:pt x="171" y="380"/>
                  </a:cubicBezTo>
                  <a:cubicBezTo>
                    <a:pt x="171" y="404"/>
                    <a:pt x="169" y="411"/>
                    <a:pt x="122" y="411"/>
                  </a:cubicBezTo>
                  <a:cubicBezTo>
                    <a:pt x="117" y="411"/>
                    <a:pt x="113" y="411"/>
                    <a:pt x="109" y="411"/>
                  </a:cubicBezTo>
                  <a:cubicBezTo>
                    <a:pt x="109" y="418"/>
                    <a:pt x="109" y="424"/>
                    <a:pt x="109" y="431"/>
                  </a:cubicBezTo>
                  <a:cubicBezTo>
                    <a:pt x="134" y="429"/>
                    <a:pt x="167" y="429"/>
                    <a:pt x="194" y="429"/>
                  </a:cubicBezTo>
                  <a:cubicBezTo>
                    <a:pt x="221" y="429"/>
                    <a:pt x="254" y="429"/>
                    <a:pt x="281" y="431"/>
                  </a:cubicBezTo>
                  <a:cubicBezTo>
                    <a:pt x="281" y="424"/>
                    <a:pt x="281" y="418"/>
                    <a:pt x="281" y="411"/>
                  </a:cubicBezTo>
                  <a:cubicBezTo>
                    <a:pt x="276" y="411"/>
                    <a:pt x="271" y="411"/>
                    <a:pt x="267" y="411"/>
                  </a:cubicBezTo>
                  <a:cubicBezTo>
                    <a:pt x="219" y="411"/>
                    <a:pt x="219" y="404"/>
                    <a:pt x="219" y="380"/>
                  </a:cubicBezTo>
                  <a:cubicBezTo>
                    <a:pt x="219" y="362"/>
                    <a:pt x="219" y="344"/>
                    <a:pt x="219" y="326"/>
                  </a:cubicBezTo>
                  <a:cubicBezTo>
                    <a:pt x="241" y="326"/>
                    <a:pt x="262" y="326"/>
                    <a:pt x="283" y="326"/>
                  </a:cubicBezTo>
                  <a:cubicBezTo>
                    <a:pt x="283" y="319"/>
                    <a:pt x="283" y="313"/>
                    <a:pt x="283" y="306"/>
                  </a:cubicBezTo>
                  <a:cubicBezTo>
                    <a:pt x="262" y="306"/>
                    <a:pt x="241" y="306"/>
                    <a:pt x="219" y="306"/>
                  </a:cubicBezTo>
                  <a:cubicBezTo>
                    <a:pt x="219" y="209"/>
                    <a:pt x="219" y="113"/>
                    <a:pt x="219" y="16"/>
                  </a:cubicBezTo>
                  <a:cubicBezTo>
                    <a:pt x="219" y="4"/>
                    <a:pt x="219" y="0"/>
                    <a:pt x="209" y="0"/>
                  </a:cubicBezTo>
                  <a:cubicBezTo>
                    <a:pt x="203" y="0"/>
                    <a:pt x="201" y="0"/>
                    <a:pt x="196" y="7"/>
                  </a:cubicBezTo>
                  <a:cubicBezTo>
                    <a:pt x="131" y="107"/>
                    <a:pt x="65" y="206"/>
                    <a:pt x="0" y="306"/>
                  </a:cubicBezTo>
                  <a:cubicBezTo>
                    <a:pt x="0" y="313"/>
                    <a:pt x="0" y="319"/>
                    <a:pt x="0" y="326"/>
                  </a:cubicBezTo>
                  <a:cubicBezTo>
                    <a:pt x="57" y="326"/>
                    <a:pt x="114" y="326"/>
                    <a:pt x="171" y="326"/>
                  </a:cubicBezTo>
                  <a:moveTo>
                    <a:pt x="174" y="306"/>
                  </a:moveTo>
                  <a:cubicBezTo>
                    <a:pt x="122" y="306"/>
                    <a:pt x="70" y="306"/>
                    <a:pt x="18" y="306"/>
                  </a:cubicBezTo>
                  <a:cubicBezTo>
                    <a:pt x="70" y="227"/>
                    <a:pt x="122" y="148"/>
                    <a:pt x="174" y="69"/>
                  </a:cubicBezTo>
                  <a:cubicBezTo>
                    <a:pt x="174" y="148"/>
                    <a:pt x="174" y="227"/>
                    <a:pt x="174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3" name=""/>
            <p:cNvSpPr/>
            <p:nvPr/>
          </p:nvSpPr>
          <p:spPr>
            <a:xfrm>
              <a:off x="7729920" y="3445560"/>
              <a:ext cx="91440" cy="156960"/>
            </a:xfrm>
            <a:custGeom>
              <a:avLst/>
              <a:gdLst/>
              <a:ahLst/>
              <a:rect l="0" t="0" r="r" b="b"/>
              <a:pathLst>
                <a:path w="254" h="436">
                  <a:moveTo>
                    <a:pt x="254" y="295"/>
                  </a:moveTo>
                  <a:cubicBezTo>
                    <a:pt x="254" y="219"/>
                    <a:pt x="201" y="156"/>
                    <a:pt x="132" y="156"/>
                  </a:cubicBezTo>
                  <a:cubicBezTo>
                    <a:pt x="102" y="156"/>
                    <a:pt x="74" y="167"/>
                    <a:pt x="51" y="188"/>
                  </a:cubicBezTo>
                  <a:cubicBezTo>
                    <a:pt x="51" y="147"/>
                    <a:pt x="51" y="106"/>
                    <a:pt x="51" y="65"/>
                  </a:cubicBezTo>
                  <a:cubicBezTo>
                    <a:pt x="63" y="69"/>
                    <a:pt x="85" y="72"/>
                    <a:pt x="105" y="72"/>
                  </a:cubicBezTo>
                  <a:cubicBezTo>
                    <a:pt x="183" y="72"/>
                    <a:pt x="229" y="14"/>
                    <a:pt x="229" y="7"/>
                  </a:cubicBezTo>
                  <a:cubicBezTo>
                    <a:pt x="229" y="4"/>
                    <a:pt x="227" y="0"/>
                    <a:pt x="223" y="0"/>
                  </a:cubicBezTo>
                  <a:cubicBezTo>
                    <a:pt x="221" y="0"/>
                    <a:pt x="221" y="0"/>
                    <a:pt x="218" y="2"/>
                  </a:cubicBezTo>
                  <a:cubicBezTo>
                    <a:pt x="205" y="7"/>
                    <a:pt x="174" y="20"/>
                    <a:pt x="131" y="20"/>
                  </a:cubicBezTo>
                  <a:cubicBezTo>
                    <a:pt x="105" y="20"/>
                    <a:pt x="76" y="16"/>
                    <a:pt x="45" y="2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3" y="0"/>
                    <a:pt x="33" y="5"/>
                    <a:pt x="33" y="16"/>
                  </a:cubicBezTo>
                  <a:cubicBezTo>
                    <a:pt x="33" y="79"/>
                    <a:pt x="33" y="142"/>
                    <a:pt x="33" y="205"/>
                  </a:cubicBezTo>
                  <a:cubicBezTo>
                    <a:pt x="33" y="215"/>
                    <a:pt x="33" y="221"/>
                    <a:pt x="40" y="221"/>
                  </a:cubicBezTo>
                  <a:cubicBezTo>
                    <a:pt x="45" y="221"/>
                    <a:pt x="47" y="219"/>
                    <a:pt x="49" y="215"/>
                  </a:cubicBezTo>
                  <a:cubicBezTo>
                    <a:pt x="56" y="205"/>
                    <a:pt x="80" y="170"/>
                    <a:pt x="131" y="170"/>
                  </a:cubicBezTo>
                  <a:cubicBezTo>
                    <a:pt x="165" y="170"/>
                    <a:pt x="180" y="199"/>
                    <a:pt x="185" y="212"/>
                  </a:cubicBezTo>
                  <a:cubicBezTo>
                    <a:pt x="196" y="235"/>
                    <a:pt x="198" y="259"/>
                    <a:pt x="198" y="291"/>
                  </a:cubicBezTo>
                  <a:cubicBezTo>
                    <a:pt x="198" y="313"/>
                    <a:pt x="198" y="351"/>
                    <a:pt x="181" y="378"/>
                  </a:cubicBezTo>
                  <a:cubicBezTo>
                    <a:pt x="167" y="402"/>
                    <a:pt x="143" y="420"/>
                    <a:pt x="114" y="420"/>
                  </a:cubicBezTo>
                  <a:cubicBezTo>
                    <a:pt x="67" y="420"/>
                    <a:pt x="31" y="386"/>
                    <a:pt x="20" y="348"/>
                  </a:cubicBezTo>
                  <a:cubicBezTo>
                    <a:pt x="22" y="349"/>
                    <a:pt x="24" y="349"/>
                    <a:pt x="31" y="349"/>
                  </a:cubicBezTo>
                  <a:cubicBezTo>
                    <a:pt x="51" y="349"/>
                    <a:pt x="62" y="334"/>
                    <a:pt x="62" y="319"/>
                  </a:cubicBezTo>
                  <a:cubicBezTo>
                    <a:pt x="62" y="303"/>
                    <a:pt x="51" y="288"/>
                    <a:pt x="31" y="288"/>
                  </a:cubicBezTo>
                  <a:cubicBezTo>
                    <a:pt x="22" y="288"/>
                    <a:pt x="0" y="291"/>
                    <a:pt x="0" y="320"/>
                  </a:cubicBezTo>
                  <a:cubicBezTo>
                    <a:pt x="0" y="375"/>
                    <a:pt x="44" y="436"/>
                    <a:pt x="114" y="436"/>
                  </a:cubicBezTo>
                  <a:cubicBezTo>
                    <a:pt x="189" y="436"/>
                    <a:pt x="254" y="377"/>
                    <a:pt x="254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504" name=""/>
          <p:cNvGrpSpPr/>
          <p:nvPr/>
        </p:nvGrpSpPr>
        <p:grpSpPr>
          <a:xfrm>
            <a:off x="6889680" y="3678840"/>
            <a:ext cx="906480" cy="181440"/>
            <a:chOff x="6889680" y="3678840"/>
            <a:chExt cx="906480" cy="181440"/>
          </a:xfrm>
        </p:grpSpPr>
        <p:sp>
          <p:nvSpPr>
            <p:cNvPr id="505" name=""/>
            <p:cNvSpPr/>
            <p:nvPr/>
          </p:nvSpPr>
          <p:spPr>
            <a:xfrm>
              <a:off x="6892200" y="3690360"/>
              <a:ext cx="892440" cy="158760"/>
            </a:xfrm>
            <a:custGeom>
              <a:avLst/>
              <a:gdLst/>
              <a:ahLst/>
              <a:rect l="0" t="0" r="r" b="b"/>
              <a:pathLst>
                <a:path w="2479" h="441">
                  <a:moveTo>
                    <a:pt x="0" y="0"/>
                  </a:moveTo>
                  <a:cubicBezTo>
                    <a:pt x="826" y="0"/>
                    <a:pt x="1653" y="0"/>
                    <a:pt x="2479" y="0"/>
                  </a:cubicBezTo>
                  <a:cubicBezTo>
                    <a:pt x="2479" y="147"/>
                    <a:pt x="2479" y="294"/>
                    <a:pt x="2479" y="441"/>
                  </a:cubicBezTo>
                  <a:cubicBezTo>
                    <a:pt x="1653" y="441"/>
                    <a:pt x="826" y="441"/>
                    <a:pt x="0" y="441"/>
                  </a:cubicBezTo>
                  <a:cubicBezTo>
                    <a:pt x="0" y="294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506" name=""/>
            <p:cNvSpPr/>
            <p:nvPr/>
          </p:nvSpPr>
          <p:spPr>
            <a:xfrm>
              <a:off x="6889680" y="3728160"/>
              <a:ext cx="124200" cy="100080"/>
            </a:xfrm>
            <a:custGeom>
              <a:avLst/>
              <a:gdLst/>
              <a:ahLst/>
              <a:rect l="0" t="0" r="r" b="b"/>
              <a:pathLst>
                <a:path w="345" h="278">
                  <a:moveTo>
                    <a:pt x="270" y="126"/>
                  </a:moveTo>
                  <a:cubicBezTo>
                    <a:pt x="270" y="31"/>
                    <a:pt x="212" y="0"/>
                    <a:pt x="167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1"/>
                    <a:pt x="37" y="278"/>
                    <a:pt x="100" y="278"/>
                  </a:cubicBezTo>
                  <a:cubicBezTo>
                    <a:pt x="139" y="278"/>
                    <a:pt x="184" y="264"/>
                    <a:pt x="230" y="227"/>
                  </a:cubicBezTo>
                  <a:cubicBezTo>
                    <a:pt x="238" y="259"/>
                    <a:pt x="260" y="278"/>
                    <a:pt x="286" y="278"/>
                  </a:cubicBezTo>
                  <a:cubicBezTo>
                    <a:pt x="319" y="278"/>
                    <a:pt x="338" y="245"/>
                    <a:pt x="338" y="234"/>
                  </a:cubicBezTo>
                  <a:cubicBezTo>
                    <a:pt x="338" y="231"/>
                    <a:pt x="335" y="229"/>
                    <a:pt x="331" y="229"/>
                  </a:cubicBezTo>
                  <a:cubicBezTo>
                    <a:pt x="326" y="229"/>
                    <a:pt x="324" y="231"/>
                    <a:pt x="323" y="234"/>
                  </a:cubicBezTo>
                  <a:cubicBezTo>
                    <a:pt x="312" y="264"/>
                    <a:pt x="289" y="264"/>
                    <a:pt x="288" y="264"/>
                  </a:cubicBezTo>
                  <a:cubicBezTo>
                    <a:pt x="270" y="264"/>
                    <a:pt x="270" y="217"/>
                    <a:pt x="270" y="203"/>
                  </a:cubicBezTo>
                  <a:cubicBezTo>
                    <a:pt x="270" y="189"/>
                    <a:pt x="270" y="187"/>
                    <a:pt x="275" y="180"/>
                  </a:cubicBezTo>
                  <a:cubicBezTo>
                    <a:pt x="333" y="108"/>
                    <a:pt x="322" y="85"/>
                    <a:pt x="345" y="37"/>
                  </a:cubicBezTo>
                  <a:cubicBezTo>
                    <a:pt x="345" y="35"/>
                    <a:pt x="345" y="31"/>
                    <a:pt x="338" y="31"/>
                  </a:cubicBezTo>
                  <a:cubicBezTo>
                    <a:pt x="333" y="31"/>
                    <a:pt x="333" y="33"/>
                    <a:pt x="330" y="44"/>
                  </a:cubicBezTo>
                  <a:cubicBezTo>
                    <a:pt x="319" y="82"/>
                    <a:pt x="298" y="129"/>
                    <a:pt x="270" y="164"/>
                  </a:cubicBezTo>
                  <a:cubicBezTo>
                    <a:pt x="270" y="152"/>
                    <a:pt x="270" y="139"/>
                    <a:pt x="270" y="126"/>
                  </a:cubicBezTo>
                  <a:moveTo>
                    <a:pt x="228" y="210"/>
                  </a:moveTo>
                  <a:cubicBezTo>
                    <a:pt x="174" y="257"/>
                    <a:pt x="126" y="264"/>
                    <a:pt x="102" y="264"/>
                  </a:cubicBezTo>
                  <a:cubicBezTo>
                    <a:pt x="65" y="264"/>
                    <a:pt x="46" y="236"/>
                    <a:pt x="46" y="198"/>
                  </a:cubicBezTo>
                  <a:cubicBezTo>
                    <a:pt x="46" y="168"/>
                    <a:pt x="63" y="101"/>
                    <a:pt x="82" y="70"/>
                  </a:cubicBezTo>
                  <a:cubicBezTo>
                    <a:pt x="110" y="26"/>
                    <a:pt x="144" y="14"/>
                    <a:pt x="167" y="14"/>
                  </a:cubicBezTo>
                  <a:cubicBezTo>
                    <a:pt x="226" y="14"/>
                    <a:pt x="226" y="94"/>
                    <a:pt x="226" y="142"/>
                  </a:cubicBezTo>
                  <a:cubicBezTo>
                    <a:pt x="226" y="164"/>
                    <a:pt x="226" y="199"/>
                    <a:pt x="228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7" name=""/>
            <p:cNvSpPr/>
            <p:nvPr/>
          </p:nvSpPr>
          <p:spPr>
            <a:xfrm>
              <a:off x="7033680" y="3791160"/>
              <a:ext cx="61920" cy="69120"/>
            </a:xfrm>
            <a:custGeom>
              <a:avLst/>
              <a:gdLst/>
              <a:ahLst/>
              <a:rect l="0" t="0" r="r" b="b"/>
              <a:pathLst>
                <a:path w="172" h="192">
                  <a:moveTo>
                    <a:pt x="156" y="26"/>
                  </a:moveTo>
                  <a:cubicBezTo>
                    <a:pt x="144" y="30"/>
                    <a:pt x="137" y="38"/>
                    <a:pt x="137" y="47"/>
                  </a:cubicBezTo>
                  <a:cubicBezTo>
                    <a:pt x="137" y="58"/>
                    <a:pt x="146" y="61"/>
                    <a:pt x="153" y="61"/>
                  </a:cubicBezTo>
                  <a:cubicBezTo>
                    <a:pt x="156" y="61"/>
                    <a:pt x="172" y="58"/>
                    <a:pt x="172" y="37"/>
                  </a:cubicBezTo>
                  <a:cubicBezTo>
                    <a:pt x="172" y="9"/>
                    <a:pt x="142" y="0"/>
                    <a:pt x="116" y="0"/>
                  </a:cubicBezTo>
                  <a:cubicBezTo>
                    <a:pt x="47" y="0"/>
                    <a:pt x="35" y="49"/>
                    <a:pt x="35" y="61"/>
                  </a:cubicBezTo>
                  <a:cubicBezTo>
                    <a:pt x="35" y="77"/>
                    <a:pt x="46" y="87"/>
                    <a:pt x="51" y="93"/>
                  </a:cubicBezTo>
                  <a:cubicBezTo>
                    <a:pt x="61" y="101"/>
                    <a:pt x="70" y="103"/>
                    <a:pt x="100" y="108"/>
                  </a:cubicBezTo>
                  <a:cubicBezTo>
                    <a:pt x="109" y="110"/>
                    <a:pt x="137" y="115"/>
                    <a:pt x="137" y="136"/>
                  </a:cubicBezTo>
                  <a:cubicBezTo>
                    <a:pt x="137" y="143"/>
                    <a:pt x="132" y="161"/>
                    <a:pt x="114" y="171"/>
                  </a:cubicBezTo>
                  <a:cubicBezTo>
                    <a:pt x="96" y="180"/>
                    <a:pt x="75" y="180"/>
                    <a:pt x="70" y="180"/>
                  </a:cubicBezTo>
                  <a:cubicBezTo>
                    <a:pt x="53" y="180"/>
                    <a:pt x="28" y="177"/>
                    <a:pt x="19" y="163"/>
                  </a:cubicBezTo>
                  <a:cubicBezTo>
                    <a:pt x="33" y="161"/>
                    <a:pt x="42" y="150"/>
                    <a:pt x="42" y="138"/>
                  </a:cubicBezTo>
                  <a:cubicBezTo>
                    <a:pt x="42" y="128"/>
                    <a:pt x="35" y="122"/>
                    <a:pt x="25" y="122"/>
                  </a:cubicBezTo>
                  <a:cubicBezTo>
                    <a:pt x="12" y="122"/>
                    <a:pt x="0" y="131"/>
                    <a:pt x="0" y="150"/>
                  </a:cubicBezTo>
                  <a:cubicBezTo>
                    <a:pt x="0" y="177"/>
                    <a:pt x="28" y="192"/>
                    <a:pt x="70" y="192"/>
                  </a:cubicBezTo>
                  <a:cubicBezTo>
                    <a:pt x="149" y="192"/>
                    <a:pt x="163" y="138"/>
                    <a:pt x="163" y="122"/>
                  </a:cubicBezTo>
                  <a:cubicBezTo>
                    <a:pt x="163" y="82"/>
                    <a:pt x="121" y="75"/>
                    <a:pt x="103" y="72"/>
                  </a:cubicBezTo>
                  <a:cubicBezTo>
                    <a:pt x="100" y="70"/>
                    <a:pt x="89" y="68"/>
                    <a:pt x="88" y="68"/>
                  </a:cubicBezTo>
                  <a:cubicBezTo>
                    <a:pt x="72" y="65"/>
                    <a:pt x="63" y="56"/>
                    <a:pt x="63" y="47"/>
                  </a:cubicBezTo>
                  <a:cubicBezTo>
                    <a:pt x="63" y="37"/>
                    <a:pt x="72" y="24"/>
                    <a:pt x="81" y="19"/>
                  </a:cubicBezTo>
                  <a:cubicBezTo>
                    <a:pt x="93" y="12"/>
                    <a:pt x="107" y="10"/>
                    <a:pt x="114" y="10"/>
                  </a:cubicBezTo>
                  <a:cubicBezTo>
                    <a:pt x="124" y="10"/>
                    <a:pt x="146" y="12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8" name=""/>
            <p:cNvSpPr/>
            <p:nvPr/>
          </p:nvSpPr>
          <p:spPr>
            <a:xfrm>
              <a:off x="7191360" y="3745080"/>
              <a:ext cx="147600" cy="51480"/>
            </a:xfrm>
            <a:custGeom>
              <a:avLst/>
              <a:gdLst/>
              <a:ahLst/>
              <a:rect l="0" t="0" r="r" b="b"/>
              <a:pathLst>
                <a:path w="410" h="143">
                  <a:moveTo>
                    <a:pt x="389" y="24"/>
                  </a:moveTo>
                  <a:cubicBezTo>
                    <a:pt x="398" y="24"/>
                    <a:pt x="410" y="24"/>
                    <a:pt x="410" y="12"/>
                  </a:cubicBezTo>
                  <a:cubicBezTo>
                    <a:pt x="410" y="0"/>
                    <a:pt x="398" y="0"/>
                    <a:pt x="389" y="0"/>
                  </a:cubicBezTo>
                  <a:cubicBezTo>
                    <a:pt x="267" y="0"/>
                    <a:pt x="144" y="0"/>
                    <a:pt x="21" y="0"/>
                  </a:cubicBez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12" y="24"/>
                    <a:pt x="21" y="24"/>
                  </a:cubicBezTo>
                  <a:cubicBezTo>
                    <a:pt x="144" y="24"/>
                    <a:pt x="267" y="24"/>
                    <a:pt x="389" y="24"/>
                  </a:cubicBezTo>
                  <a:moveTo>
                    <a:pt x="389" y="143"/>
                  </a:moveTo>
                  <a:cubicBezTo>
                    <a:pt x="398" y="143"/>
                    <a:pt x="410" y="143"/>
                    <a:pt x="410" y="131"/>
                  </a:cubicBezTo>
                  <a:cubicBezTo>
                    <a:pt x="410" y="119"/>
                    <a:pt x="398" y="119"/>
                    <a:pt x="389" y="119"/>
                  </a:cubicBezTo>
                  <a:cubicBezTo>
                    <a:pt x="267" y="119"/>
                    <a:pt x="144" y="119"/>
                    <a:pt x="21" y="119"/>
                  </a:cubicBezTo>
                  <a:cubicBezTo>
                    <a:pt x="12" y="119"/>
                    <a:pt x="0" y="119"/>
                    <a:pt x="0" y="131"/>
                  </a:cubicBezTo>
                  <a:cubicBezTo>
                    <a:pt x="0" y="143"/>
                    <a:pt x="12" y="143"/>
                    <a:pt x="21" y="143"/>
                  </a:cubicBezTo>
                  <a:cubicBezTo>
                    <a:pt x="144" y="143"/>
                    <a:pt x="267" y="143"/>
                    <a:pt x="389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09" name=""/>
            <p:cNvSpPr/>
            <p:nvPr/>
          </p:nvSpPr>
          <p:spPr>
            <a:xfrm>
              <a:off x="7421760" y="3678840"/>
              <a:ext cx="93600" cy="151920"/>
            </a:xfrm>
            <a:custGeom>
              <a:avLst/>
              <a:gdLst/>
              <a:ahLst/>
              <a:rect l="0" t="0" r="r" b="b"/>
              <a:pathLst>
                <a:path w="260" h="422">
                  <a:moveTo>
                    <a:pt x="260" y="212"/>
                  </a:moveTo>
                  <a:cubicBezTo>
                    <a:pt x="260" y="163"/>
                    <a:pt x="256" y="114"/>
                    <a:pt x="235" y="68"/>
                  </a:cubicBezTo>
                  <a:cubicBezTo>
                    <a:pt x="207" y="10"/>
                    <a:pt x="156" y="0"/>
                    <a:pt x="130" y="0"/>
                  </a:cubicBezTo>
                  <a:cubicBezTo>
                    <a:pt x="93" y="0"/>
                    <a:pt x="47" y="16"/>
                    <a:pt x="23" y="73"/>
                  </a:cubicBezTo>
                  <a:cubicBezTo>
                    <a:pt x="4" y="115"/>
                    <a:pt x="0" y="163"/>
                    <a:pt x="0" y="212"/>
                  </a:cubicBezTo>
                  <a:cubicBezTo>
                    <a:pt x="0" y="257"/>
                    <a:pt x="2" y="313"/>
                    <a:pt x="28" y="359"/>
                  </a:cubicBezTo>
                  <a:cubicBezTo>
                    <a:pt x="54" y="409"/>
                    <a:pt x="100" y="422"/>
                    <a:pt x="130" y="422"/>
                  </a:cubicBezTo>
                  <a:cubicBezTo>
                    <a:pt x="163" y="422"/>
                    <a:pt x="209" y="408"/>
                    <a:pt x="237" y="350"/>
                  </a:cubicBezTo>
                  <a:cubicBezTo>
                    <a:pt x="256" y="308"/>
                    <a:pt x="260" y="261"/>
                    <a:pt x="260" y="212"/>
                  </a:cubicBezTo>
                  <a:moveTo>
                    <a:pt x="130" y="408"/>
                  </a:moveTo>
                  <a:cubicBezTo>
                    <a:pt x="105" y="408"/>
                    <a:pt x="68" y="392"/>
                    <a:pt x="58" y="334"/>
                  </a:cubicBezTo>
                  <a:cubicBezTo>
                    <a:pt x="51" y="297"/>
                    <a:pt x="51" y="241"/>
                    <a:pt x="51" y="205"/>
                  </a:cubicBezTo>
                  <a:cubicBezTo>
                    <a:pt x="51" y="164"/>
                    <a:pt x="51" y="124"/>
                    <a:pt x="56" y="91"/>
                  </a:cubicBezTo>
                  <a:cubicBezTo>
                    <a:pt x="68" y="19"/>
                    <a:pt x="114" y="14"/>
                    <a:pt x="130" y="14"/>
                  </a:cubicBezTo>
                  <a:cubicBezTo>
                    <a:pt x="149" y="14"/>
                    <a:pt x="191" y="24"/>
                    <a:pt x="202" y="86"/>
                  </a:cubicBezTo>
                  <a:cubicBezTo>
                    <a:pt x="209" y="119"/>
                    <a:pt x="209" y="166"/>
                    <a:pt x="209" y="205"/>
                  </a:cubicBezTo>
                  <a:cubicBezTo>
                    <a:pt x="209" y="250"/>
                    <a:pt x="209" y="292"/>
                    <a:pt x="202" y="331"/>
                  </a:cubicBezTo>
                  <a:cubicBezTo>
                    <a:pt x="193" y="390"/>
                    <a:pt x="158" y="408"/>
                    <a:pt x="130" y="4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10" name=""/>
            <p:cNvSpPr/>
            <p:nvPr/>
          </p:nvSpPr>
          <p:spPr>
            <a:xfrm>
              <a:off x="7543080" y="3802320"/>
              <a:ext cx="23400" cy="23400"/>
            </a:xfrm>
            <a:custGeom>
              <a:avLst/>
              <a:gdLst/>
              <a:ahLst/>
              <a:rect l="0" t="0" r="r" b="b"/>
              <a:pathLst>
                <a:path w="65" h="65">
                  <a:moveTo>
                    <a:pt x="65" y="33"/>
                  </a:moveTo>
                  <a:cubicBezTo>
                    <a:pt x="65" y="14"/>
                    <a:pt x="51" y="0"/>
                    <a:pt x="33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52"/>
                    <a:pt x="16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11" name=""/>
            <p:cNvSpPr/>
            <p:nvPr/>
          </p:nvSpPr>
          <p:spPr>
            <a:xfrm>
              <a:off x="7594920" y="3678840"/>
              <a:ext cx="92160" cy="151920"/>
            </a:xfrm>
            <a:custGeom>
              <a:avLst/>
              <a:gdLst/>
              <a:ahLst/>
              <a:rect l="0" t="0" r="r" b="b"/>
              <a:pathLst>
                <a:path w="256" h="422">
                  <a:moveTo>
                    <a:pt x="153" y="192"/>
                  </a:moveTo>
                  <a:cubicBezTo>
                    <a:pt x="203" y="175"/>
                    <a:pt x="240" y="133"/>
                    <a:pt x="240" y="84"/>
                  </a:cubicBezTo>
                  <a:cubicBezTo>
                    <a:pt x="240" y="35"/>
                    <a:pt x="186" y="0"/>
                    <a:pt x="126" y="0"/>
                  </a:cubicBezTo>
                  <a:cubicBezTo>
                    <a:pt x="65" y="0"/>
                    <a:pt x="18" y="37"/>
                    <a:pt x="18" y="84"/>
                  </a:cubicBezTo>
                  <a:cubicBezTo>
                    <a:pt x="18" y="103"/>
                    <a:pt x="32" y="115"/>
                    <a:pt x="49" y="115"/>
                  </a:cubicBezTo>
                  <a:cubicBezTo>
                    <a:pt x="68" y="115"/>
                    <a:pt x="81" y="101"/>
                    <a:pt x="81" y="84"/>
                  </a:cubicBezTo>
                  <a:cubicBezTo>
                    <a:pt x="81" y="52"/>
                    <a:pt x="51" y="52"/>
                    <a:pt x="42" y="52"/>
                  </a:cubicBezTo>
                  <a:cubicBezTo>
                    <a:pt x="61" y="23"/>
                    <a:pt x="102" y="16"/>
                    <a:pt x="124" y="16"/>
                  </a:cubicBezTo>
                  <a:cubicBezTo>
                    <a:pt x="149" y="16"/>
                    <a:pt x="182" y="28"/>
                    <a:pt x="182" y="84"/>
                  </a:cubicBezTo>
                  <a:cubicBezTo>
                    <a:pt x="182" y="91"/>
                    <a:pt x="182" y="126"/>
                    <a:pt x="167" y="154"/>
                  </a:cubicBezTo>
                  <a:cubicBezTo>
                    <a:pt x="147" y="184"/>
                    <a:pt x="126" y="185"/>
                    <a:pt x="110" y="185"/>
                  </a:cubicBezTo>
                  <a:cubicBezTo>
                    <a:pt x="105" y="185"/>
                    <a:pt x="91" y="187"/>
                    <a:pt x="88" y="187"/>
                  </a:cubicBezTo>
                  <a:cubicBezTo>
                    <a:pt x="82" y="187"/>
                    <a:pt x="77" y="189"/>
                    <a:pt x="77" y="194"/>
                  </a:cubicBezTo>
                  <a:cubicBezTo>
                    <a:pt x="77" y="201"/>
                    <a:pt x="82" y="201"/>
                    <a:pt x="93" y="201"/>
                  </a:cubicBezTo>
                  <a:cubicBezTo>
                    <a:pt x="102" y="201"/>
                    <a:pt x="110" y="201"/>
                    <a:pt x="119" y="201"/>
                  </a:cubicBezTo>
                  <a:cubicBezTo>
                    <a:pt x="170" y="201"/>
                    <a:pt x="193" y="243"/>
                    <a:pt x="193" y="303"/>
                  </a:cubicBezTo>
                  <a:cubicBezTo>
                    <a:pt x="193" y="387"/>
                    <a:pt x="151" y="404"/>
                    <a:pt x="123" y="404"/>
                  </a:cubicBezTo>
                  <a:cubicBezTo>
                    <a:pt x="96" y="404"/>
                    <a:pt x="51" y="394"/>
                    <a:pt x="30" y="357"/>
                  </a:cubicBezTo>
                  <a:cubicBezTo>
                    <a:pt x="51" y="360"/>
                    <a:pt x="70" y="346"/>
                    <a:pt x="70" y="324"/>
                  </a:cubicBezTo>
                  <a:cubicBezTo>
                    <a:pt x="70" y="303"/>
                    <a:pt x="53" y="290"/>
                    <a:pt x="35" y="290"/>
                  </a:cubicBezTo>
                  <a:cubicBezTo>
                    <a:pt x="21" y="290"/>
                    <a:pt x="0" y="297"/>
                    <a:pt x="0" y="325"/>
                  </a:cubicBezTo>
                  <a:cubicBezTo>
                    <a:pt x="0" y="381"/>
                    <a:pt x="58" y="422"/>
                    <a:pt x="124" y="422"/>
                  </a:cubicBezTo>
                  <a:cubicBezTo>
                    <a:pt x="200" y="422"/>
                    <a:pt x="256" y="366"/>
                    <a:pt x="256" y="303"/>
                  </a:cubicBezTo>
                  <a:cubicBezTo>
                    <a:pt x="256" y="254"/>
                    <a:pt x="217" y="205"/>
                    <a:pt x="153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12" name=""/>
            <p:cNvSpPr/>
            <p:nvPr/>
          </p:nvSpPr>
          <p:spPr>
            <a:xfrm>
              <a:off x="7707960" y="3678840"/>
              <a:ext cx="88200" cy="151920"/>
            </a:xfrm>
            <a:custGeom>
              <a:avLst/>
              <a:gdLst/>
              <a:ahLst/>
              <a:rect l="0" t="0" r="r" b="b"/>
              <a:pathLst>
                <a:path w="245" h="422">
                  <a:moveTo>
                    <a:pt x="245" y="285"/>
                  </a:moveTo>
                  <a:cubicBezTo>
                    <a:pt x="245" y="212"/>
                    <a:pt x="195" y="150"/>
                    <a:pt x="128" y="150"/>
                  </a:cubicBezTo>
                  <a:cubicBezTo>
                    <a:pt x="98" y="150"/>
                    <a:pt x="72" y="161"/>
                    <a:pt x="51" y="182"/>
                  </a:cubicBezTo>
                  <a:cubicBezTo>
                    <a:pt x="51" y="142"/>
                    <a:pt x="51" y="103"/>
                    <a:pt x="51" y="63"/>
                  </a:cubicBezTo>
                  <a:cubicBezTo>
                    <a:pt x="63" y="66"/>
                    <a:pt x="82" y="70"/>
                    <a:pt x="102" y="70"/>
                  </a:cubicBezTo>
                  <a:cubicBezTo>
                    <a:pt x="179" y="70"/>
                    <a:pt x="221" y="14"/>
                    <a:pt x="221" y="7"/>
                  </a:cubicBezTo>
                  <a:cubicBezTo>
                    <a:pt x="221" y="3"/>
                    <a:pt x="219" y="0"/>
                    <a:pt x="216" y="0"/>
                  </a:cubicBezTo>
                  <a:cubicBezTo>
                    <a:pt x="214" y="0"/>
                    <a:pt x="214" y="0"/>
                    <a:pt x="210" y="2"/>
                  </a:cubicBezTo>
                  <a:cubicBezTo>
                    <a:pt x="198" y="7"/>
                    <a:pt x="168" y="19"/>
                    <a:pt x="126" y="19"/>
                  </a:cubicBezTo>
                  <a:cubicBezTo>
                    <a:pt x="102" y="19"/>
                    <a:pt x="74" y="16"/>
                    <a:pt x="44" y="2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2" y="0"/>
                    <a:pt x="32" y="5"/>
                    <a:pt x="32" y="16"/>
                  </a:cubicBezTo>
                  <a:cubicBezTo>
                    <a:pt x="32" y="76"/>
                    <a:pt x="32" y="136"/>
                    <a:pt x="32" y="196"/>
                  </a:cubicBezTo>
                  <a:cubicBezTo>
                    <a:pt x="32" y="208"/>
                    <a:pt x="32" y="212"/>
                    <a:pt x="40" y="212"/>
                  </a:cubicBezTo>
                  <a:cubicBezTo>
                    <a:pt x="44" y="212"/>
                    <a:pt x="46" y="210"/>
                    <a:pt x="47" y="206"/>
                  </a:cubicBezTo>
                  <a:cubicBezTo>
                    <a:pt x="54" y="198"/>
                    <a:pt x="77" y="164"/>
                    <a:pt x="128" y="164"/>
                  </a:cubicBezTo>
                  <a:cubicBezTo>
                    <a:pt x="160" y="164"/>
                    <a:pt x="175" y="192"/>
                    <a:pt x="179" y="203"/>
                  </a:cubicBezTo>
                  <a:cubicBezTo>
                    <a:pt x="189" y="226"/>
                    <a:pt x="191" y="250"/>
                    <a:pt x="191" y="280"/>
                  </a:cubicBezTo>
                  <a:cubicBezTo>
                    <a:pt x="191" y="303"/>
                    <a:pt x="191" y="339"/>
                    <a:pt x="175" y="364"/>
                  </a:cubicBezTo>
                  <a:cubicBezTo>
                    <a:pt x="161" y="388"/>
                    <a:pt x="139" y="404"/>
                    <a:pt x="110" y="404"/>
                  </a:cubicBezTo>
                  <a:cubicBezTo>
                    <a:pt x="65" y="404"/>
                    <a:pt x="30" y="371"/>
                    <a:pt x="19" y="336"/>
                  </a:cubicBezTo>
                  <a:cubicBezTo>
                    <a:pt x="21" y="336"/>
                    <a:pt x="23" y="336"/>
                    <a:pt x="30" y="336"/>
                  </a:cubicBezTo>
                  <a:cubicBezTo>
                    <a:pt x="51" y="336"/>
                    <a:pt x="61" y="321"/>
                    <a:pt x="61" y="306"/>
                  </a:cubicBezTo>
                  <a:cubicBezTo>
                    <a:pt x="61" y="291"/>
                    <a:pt x="51" y="276"/>
                    <a:pt x="30" y="276"/>
                  </a:cubicBezTo>
                  <a:cubicBezTo>
                    <a:pt x="21" y="276"/>
                    <a:pt x="0" y="282"/>
                    <a:pt x="0" y="310"/>
                  </a:cubicBezTo>
                  <a:cubicBezTo>
                    <a:pt x="0" y="362"/>
                    <a:pt x="42" y="422"/>
                    <a:pt x="110" y="422"/>
                  </a:cubicBezTo>
                  <a:cubicBezTo>
                    <a:pt x="182" y="422"/>
                    <a:pt x="245" y="362"/>
                    <a:pt x="245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Global α-Fitted Results at the LHC (light)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14" name="" descr=""/>
          <p:cNvPicPr/>
          <p:nvPr/>
        </p:nvPicPr>
        <p:blipFill>
          <a:blip r:embed="rId1"/>
          <a:stretch/>
        </p:blipFill>
        <p:spPr>
          <a:xfrm>
            <a:off x="4927680" y="919080"/>
            <a:ext cx="4449600" cy="3400920"/>
          </a:xfrm>
          <a:prstGeom prst="rect">
            <a:avLst/>
          </a:prstGeom>
          <a:ln w="10800">
            <a:noFill/>
          </a:ln>
        </p:spPr>
      </p:pic>
      <p:pic>
        <p:nvPicPr>
          <p:cNvPr id="515" name="" descr=""/>
          <p:cNvPicPr/>
          <p:nvPr/>
        </p:nvPicPr>
        <p:blipFill>
          <a:blip r:embed="rId2"/>
          <a:stretch/>
        </p:blipFill>
        <p:spPr>
          <a:xfrm>
            <a:off x="50400" y="1080000"/>
            <a:ext cx="4449600" cy="3400920"/>
          </a:xfrm>
          <a:prstGeom prst="rect">
            <a:avLst/>
          </a:prstGeom>
          <a:ln w="10800">
            <a:noFill/>
          </a:ln>
        </p:spPr>
      </p:pic>
      <p:sp>
        <p:nvSpPr>
          <p:cNvPr id="516" name=""/>
          <p:cNvSpPr txBox="1"/>
          <p:nvPr/>
        </p:nvSpPr>
        <p:spPr>
          <a:xfrm>
            <a:off x="180000" y="4758120"/>
            <a:ext cx="3780000" cy="6418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Too good to be true? No space for running coupling effects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17" name=""/>
          <p:cNvSpPr/>
          <p:nvPr/>
        </p:nvSpPr>
        <p:spPr>
          <a:xfrm flipV="1">
            <a:off x="1980000" y="2520000"/>
            <a:ext cx="720000" cy="216000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"/>
          <p:cNvSpPr txBox="1"/>
          <p:nvPr/>
        </p:nvSpPr>
        <p:spPr>
          <a:xfrm>
            <a:off x="4860000" y="4758120"/>
            <a:ext cx="4500000" cy="6418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Over-suppressed in </a:t>
            </a:r>
            <a:r>
              <a:rPr b="0" i="1" lang="en-GB" sz="1600" spc="-1" strike="noStrike">
                <a:solidFill>
                  <a:srgbClr val="2c3e50"/>
                </a:solidFill>
                <a:latin typeface="Noto Sans"/>
              </a:rPr>
              <a:t>p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Pb with DGLV, qualitative agreement at high pt with SPL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19" name=""/>
          <p:cNvSpPr/>
          <p:nvPr/>
        </p:nvSpPr>
        <p:spPr>
          <a:xfrm flipV="1">
            <a:off x="7380000" y="1620000"/>
            <a:ext cx="900000" cy="313812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"/>
          <p:cNvSpPr/>
          <p:nvPr/>
        </p:nvSpPr>
        <p:spPr>
          <a:xfrm flipV="1">
            <a:off x="1979640" y="2534400"/>
            <a:ext cx="720000" cy="216000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"/>
          <p:cNvSpPr/>
          <p:nvPr/>
        </p:nvSpPr>
        <p:spPr>
          <a:xfrm flipV="1">
            <a:off x="7382520" y="2520000"/>
            <a:ext cx="357480" cy="225288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"/>
          <p:cNvSpPr txBox="1"/>
          <p:nvPr/>
        </p:nvSpPr>
        <p:spPr>
          <a:xfrm>
            <a:off x="360000" y="1038600"/>
            <a:ext cx="180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Preliminary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23" name=""/>
          <p:cNvSpPr txBox="1"/>
          <p:nvPr/>
        </p:nvSpPr>
        <p:spPr>
          <a:xfrm>
            <a:off x="5580000" y="1038600"/>
            <a:ext cx="180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Preliminary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grpSp>
        <p:nvGrpSpPr>
          <p:cNvPr id="524" name=""/>
          <p:cNvGrpSpPr/>
          <p:nvPr/>
        </p:nvGrpSpPr>
        <p:grpSpPr>
          <a:xfrm>
            <a:off x="-5400" y="2300040"/>
            <a:ext cx="937080" cy="190800"/>
            <a:chOff x="-5400" y="2300040"/>
            <a:chExt cx="937080" cy="190800"/>
          </a:xfrm>
        </p:grpSpPr>
        <p:sp>
          <p:nvSpPr>
            <p:cNvPr id="525" name=""/>
            <p:cNvSpPr/>
            <p:nvPr/>
          </p:nvSpPr>
          <p:spPr>
            <a:xfrm>
              <a:off x="-3600" y="2311560"/>
              <a:ext cx="923400" cy="167400"/>
            </a:xfrm>
            <a:custGeom>
              <a:avLst/>
              <a:gdLst/>
              <a:ahLst/>
              <a:rect l="0" t="0" r="r" b="b"/>
              <a:pathLst>
                <a:path w="2565" h="465">
                  <a:moveTo>
                    <a:pt x="1282" y="465"/>
                  </a:moveTo>
                  <a:cubicBezTo>
                    <a:pt x="855" y="465"/>
                    <a:pt x="427" y="465"/>
                    <a:pt x="0" y="465"/>
                  </a:cubicBezTo>
                  <a:cubicBezTo>
                    <a:pt x="0" y="310"/>
                    <a:pt x="0" y="155"/>
                    <a:pt x="0" y="0"/>
                  </a:cubicBezTo>
                  <a:cubicBezTo>
                    <a:pt x="855" y="0"/>
                    <a:pt x="1710" y="0"/>
                    <a:pt x="2565" y="0"/>
                  </a:cubicBezTo>
                  <a:cubicBezTo>
                    <a:pt x="2565" y="155"/>
                    <a:pt x="2565" y="310"/>
                    <a:pt x="2565" y="465"/>
                  </a:cubicBezTo>
                  <a:cubicBezTo>
                    <a:pt x="2137" y="465"/>
                    <a:pt x="1710" y="465"/>
                    <a:pt x="1282" y="46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526" name=""/>
            <p:cNvSpPr/>
            <p:nvPr/>
          </p:nvSpPr>
          <p:spPr>
            <a:xfrm>
              <a:off x="-5400" y="2354040"/>
              <a:ext cx="128520" cy="103680"/>
            </a:xfrm>
            <a:custGeom>
              <a:avLst/>
              <a:gdLst/>
              <a:ahLst/>
              <a:rect l="0" t="0" r="r" b="b"/>
              <a:pathLst>
                <a:path w="357" h="288">
                  <a:moveTo>
                    <a:pt x="278" y="130"/>
                  </a:moveTo>
                  <a:cubicBezTo>
                    <a:pt x="278" y="31"/>
                    <a:pt x="218" y="0"/>
                    <a:pt x="171" y="0"/>
                  </a:cubicBezTo>
                  <a:cubicBezTo>
                    <a:pt x="83" y="0"/>
                    <a:pt x="0" y="91"/>
                    <a:pt x="0" y="179"/>
                  </a:cubicBezTo>
                  <a:cubicBezTo>
                    <a:pt x="0" y="239"/>
                    <a:pt x="38" y="288"/>
                    <a:pt x="103" y="288"/>
                  </a:cubicBezTo>
                  <a:cubicBezTo>
                    <a:pt x="143" y="288"/>
                    <a:pt x="189" y="273"/>
                    <a:pt x="238" y="234"/>
                  </a:cubicBezTo>
                  <a:cubicBezTo>
                    <a:pt x="245" y="268"/>
                    <a:pt x="267" y="288"/>
                    <a:pt x="296" y="288"/>
                  </a:cubicBezTo>
                  <a:cubicBezTo>
                    <a:pt x="328" y="288"/>
                    <a:pt x="348" y="252"/>
                    <a:pt x="348" y="243"/>
                  </a:cubicBezTo>
                  <a:cubicBezTo>
                    <a:pt x="348" y="237"/>
                    <a:pt x="345" y="235"/>
                    <a:pt x="341" y="235"/>
                  </a:cubicBezTo>
                  <a:cubicBezTo>
                    <a:pt x="336" y="235"/>
                    <a:pt x="334" y="237"/>
                    <a:pt x="332" y="243"/>
                  </a:cubicBezTo>
                  <a:cubicBezTo>
                    <a:pt x="321" y="273"/>
                    <a:pt x="309" y="263"/>
                    <a:pt x="297" y="273"/>
                  </a:cubicBezTo>
                  <a:cubicBezTo>
                    <a:pt x="278" y="273"/>
                    <a:pt x="278" y="223"/>
                    <a:pt x="278" y="208"/>
                  </a:cubicBezTo>
                  <a:cubicBezTo>
                    <a:pt x="278" y="196"/>
                    <a:pt x="278" y="194"/>
                    <a:pt x="283" y="186"/>
                  </a:cubicBezTo>
                  <a:cubicBezTo>
                    <a:pt x="343" y="110"/>
                    <a:pt x="357" y="38"/>
                    <a:pt x="357" y="36"/>
                  </a:cubicBezTo>
                  <a:cubicBezTo>
                    <a:pt x="354" y="34"/>
                    <a:pt x="356" y="31"/>
                    <a:pt x="348" y="31"/>
                  </a:cubicBezTo>
                  <a:cubicBezTo>
                    <a:pt x="343" y="31"/>
                    <a:pt x="343" y="33"/>
                    <a:pt x="339" y="43"/>
                  </a:cubicBezTo>
                  <a:cubicBezTo>
                    <a:pt x="328" y="83"/>
                    <a:pt x="307" y="132"/>
                    <a:pt x="278" y="170"/>
                  </a:cubicBezTo>
                  <a:cubicBezTo>
                    <a:pt x="278" y="157"/>
                    <a:pt x="278" y="144"/>
                    <a:pt x="278" y="130"/>
                  </a:cubicBezTo>
                  <a:moveTo>
                    <a:pt x="234" y="217"/>
                  </a:moveTo>
                  <a:cubicBezTo>
                    <a:pt x="178" y="266"/>
                    <a:pt x="129" y="273"/>
                    <a:pt x="103" y="273"/>
                  </a:cubicBezTo>
                  <a:cubicBezTo>
                    <a:pt x="65" y="273"/>
                    <a:pt x="47" y="244"/>
                    <a:pt x="47" y="205"/>
                  </a:cubicBezTo>
                  <a:cubicBezTo>
                    <a:pt x="47" y="172"/>
                    <a:pt x="63" y="105"/>
                    <a:pt x="83" y="72"/>
                  </a:cubicBezTo>
                  <a:cubicBezTo>
                    <a:pt x="112" y="25"/>
                    <a:pt x="147" y="13"/>
                    <a:pt x="171" y="13"/>
                  </a:cubicBezTo>
                  <a:cubicBezTo>
                    <a:pt x="234" y="13"/>
                    <a:pt x="234" y="96"/>
                    <a:pt x="234" y="147"/>
                  </a:cubicBezTo>
                  <a:cubicBezTo>
                    <a:pt x="234" y="170"/>
                    <a:pt x="234" y="206"/>
                    <a:pt x="234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27" name=""/>
            <p:cNvSpPr/>
            <p:nvPr/>
          </p:nvSpPr>
          <p:spPr>
            <a:xfrm>
              <a:off x="142920" y="2418480"/>
              <a:ext cx="64080" cy="72360"/>
            </a:xfrm>
            <a:custGeom>
              <a:avLst/>
              <a:gdLst/>
              <a:ahLst/>
              <a:rect l="0" t="0" r="r" b="b"/>
              <a:pathLst>
                <a:path w="178" h="201">
                  <a:moveTo>
                    <a:pt x="161" y="29"/>
                  </a:moveTo>
                  <a:cubicBezTo>
                    <a:pt x="149" y="31"/>
                    <a:pt x="143" y="42"/>
                    <a:pt x="143" y="51"/>
                  </a:cubicBezTo>
                  <a:cubicBezTo>
                    <a:pt x="143" y="60"/>
                    <a:pt x="151" y="63"/>
                    <a:pt x="158" y="63"/>
                  </a:cubicBezTo>
                  <a:cubicBezTo>
                    <a:pt x="161" y="63"/>
                    <a:pt x="178" y="62"/>
                    <a:pt x="178" y="38"/>
                  </a:cubicBezTo>
                  <a:cubicBezTo>
                    <a:pt x="178" y="9"/>
                    <a:pt x="147" y="0"/>
                    <a:pt x="120" y="0"/>
                  </a:cubicBezTo>
                  <a:cubicBezTo>
                    <a:pt x="49" y="0"/>
                    <a:pt x="38" y="51"/>
                    <a:pt x="38" y="65"/>
                  </a:cubicBezTo>
                  <a:cubicBezTo>
                    <a:pt x="38" y="81"/>
                    <a:pt x="47" y="92"/>
                    <a:pt x="53" y="98"/>
                  </a:cubicBezTo>
                  <a:cubicBezTo>
                    <a:pt x="65" y="107"/>
                    <a:pt x="73" y="109"/>
                    <a:pt x="103" y="114"/>
                  </a:cubicBezTo>
                  <a:cubicBezTo>
                    <a:pt x="112" y="116"/>
                    <a:pt x="141" y="121"/>
                    <a:pt x="141" y="143"/>
                  </a:cubicBezTo>
                  <a:cubicBezTo>
                    <a:pt x="141" y="150"/>
                    <a:pt x="136" y="167"/>
                    <a:pt x="118" y="179"/>
                  </a:cubicBezTo>
                  <a:cubicBezTo>
                    <a:pt x="100" y="188"/>
                    <a:pt x="78" y="188"/>
                    <a:pt x="73" y="188"/>
                  </a:cubicBezTo>
                  <a:cubicBezTo>
                    <a:pt x="54" y="188"/>
                    <a:pt x="29" y="185"/>
                    <a:pt x="20" y="170"/>
                  </a:cubicBezTo>
                  <a:cubicBezTo>
                    <a:pt x="34" y="168"/>
                    <a:pt x="44" y="156"/>
                    <a:pt x="44" y="145"/>
                  </a:cubicBezTo>
                  <a:cubicBezTo>
                    <a:pt x="44" y="132"/>
                    <a:pt x="36" y="129"/>
                    <a:pt x="27" y="129"/>
                  </a:cubicBezTo>
                  <a:cubicBezTo>
                    <a:pt x="13" y="129"/>
                    <a:pt x="0" y="138"/>
                    <a:pt x="0" y="158"/>
                  </a:cubicBezTo>
                  <a:cubicBezTo>
                    <a:pt x="0" y="185"/>
                    <a:pt x="29" y="201"/>
                    <a:pt x="73" y="201"/>
                  </a:cubicBezTo>
                  <a:cubicBezTo>
                    <a:pt x="154" y="201"/>
                    <a:pt x="171" y="145"/>
                    <a:pt x="171" y="127"/>
                  </a:cubicBezTo>
                  <a:cubicBezTo>
                    <a:pt x="171" y="87"/>
                    <a:pt x="125" y="78"/>
                    <a:pt x="109" y="76"/>
                  </a:cubicBezTo>
                  <a:cubicBezTo>
                    <a:pt x="103" y="74"/>
                    <a:pt x="93" y="72"/>
                    <a:pt x="91" y="72"/>
                  </a:cubicBezTo>
                  <a:cubicBezTo>
                    <a:pt x="74" y="69"/>
                    <a:pt x="65" y="60"/>
                    <a:pt x="65" y="49"/>
                  </a:cubicBezTo>
                  <a:cubicBezTo>
                    <a:pt x="65" y="40"/>
                    <a:pt x="74" y="27"/>
                    <a:pt x="83" y="22"/>
                  </a:cubicBezTo>
                  <a:cubicBezTo>
                    <a:pt x="96" y="13"/>
                    <a:pt x="111" y="13"/>
                    <a:pt x="120" y="13"/>
                  </a:cubicBezTo>
                  <a:cubicBezTo>
                    <a:pt x="129" y="13"/>
                    <a:pt x="151" y="14"/>
                    <a:pt x="1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28" name=""/>
            <p:cNvSpPr/>
            <p:nvPr/>
          </p:nvSpPr>
          <p:spPr>
            <a:xfrm>
              <a:off x="306000" y="2370960"/>
              <a:ext cx="152640" cy="53280"/>
            </a:xfrm>
            <a:custGeom>
              <a:avLst/>
              <a:gdLst/>
              <a:ahLst/>
              <a:rect l="0" t="0" r="r" b="b"/>
              <a:pathLst>
                <a:path w="424" h="148">
                  <a:moveTo>
                    <a:pt x="403" y="25"/>
                  </a:moveTo>
                  <a:cubicBezTo>
                    <a:pt x="412" y="25"/>
                    <a:pt x="424" y="25"/>
                    <a:pt x="424" y="13"/>
                  </a:cubicBezTo>
                  <a:cubicBezTo>
                    <a:pt x="424" y="0"/>
                    <a:pt x="412" y="0"/>
                    <a:pt x="403" y="0"/>
                  </a:cubicBezTo>
                  <a:cubicBezTo>
                    <a:pt x="276" y="0"/>
                    <a:pt x="14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cubicBezTo>
                    <a:pt x="149" y="25"/>
                    <a:pt x="276" y="25"/>
                    <a:pt x="403" y="25"/>
                  </a:cubicBezTo>
                  <a:moveTo>
                    <a:pt x="403" y="148"/>
                  </a:moveTo>
                  <a:cubicBezTo>
                    <a:pt x="412" y="148"/>
                    <a:pt x="424" y="148"/>
                    <a:pt x="424" y="136"/>
                  </a:cubicBezTo>
                  <a:cubicBezTo>
                    <a:pt x="424" y="123"/>
                    <a:pt x="412" y="123"/>
                    <a:pt x="403" y="123"/>
                  </a:cubicBezTo>
                  <a:cubicBezTo>
                    <a:pt x="276" y="123"/>
                    <a:pt x="149" y="123"/>
                    <a:pt x="22" y="123"/>
                  </a:cubicBezTo>
                  <a:cubicBezTo>
                    <a:pt x="13" y="123"/>
                    <a:pt x="0" y="123"/>
                    <a:pt x="0" y="136"/>
                  </a:cubicBezTo>
                  <a:cubicBezTo>
                    <a:pt x="0" y="148"/>
                    <a:pt x="13" y="148"/>
                    <a:pt x="22" y="148"/>
                  </a:cubicBezTo>
                  <a:cubicBezTo>
                    <a:pt x="149" y="148"/>
                    <a:pt x="276" y="148"/>
                    <a:pt x="40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29" name=""/>
            <p:cNvSpPr/>
            <p:nvPr/>
          </p:nvSpPr>
          <p:spPr>
            <a:xfrm>
              <a:off x="544320" y="2302560"/>
              <a:ext cx="96480" cy="156960"/>
            </a:xfrm>
            <a:custGeom>
              <a:avLst/>
              <a:gdLst/>
              <a:ahLst/>
              <a:rect l="0" t="0" r="r" b="b"/>
              <a:pathLst>
                <a:path w="268" h="436">
                  <a:moveTo>
                    <a:pt x="268" y="219"/>
                  </a:moveTo>
                  <a:cubicBezTo>
                    <a:pt x="268" y="168"/>
                    <a:pt x="265" y="118"/>
                    <a:pt x="243" y="71"/>
                  </a:cubicBezTo>
                  <a:cubicBezTo>
                    <a:pt x="214" y="11"/>
                    <a:pt x="161" y="0"/>
                    <a:pt x="134" y="0"/>
                  </a:cubicBezTo>
                  <a:cubicBezTo>
                    <a:pt x="96" y="0"/>
                    <a:pt x="49" y="16"/>
                    <a:pt x="24" y="76"/>
                  </a:cubicBezTo>
                  <a:cubicBezTo>
                    <a:pt x="4" y="119"/>
                    <a:pt x="0" y="168"/>
                    <a:pt x="0" y="219"/>
                  </a:cubicBezTo>
                  <a:cubicBezTo>
                    <a:pt x="0" y="268"/>
                    <a:pt x="2" y="324"/>
                    <a:pt x="29" y="373"/>
                  </a:cubicBezTo>
                  <a:cubicBezTo>
                    <a:pt x="56" y="424"/>
                    <a:pt x="103" y="436"/>
                    <a:pt x="134" y="436"/>
                  </a:cubicBezTo>
                  <a:cubicBezTo>
                    <a:pt x="169" y="436"/>
                    <a:pt x="216" y="424"/>
                    <a:pt x="245" y="364"/>
                  </a:cubicBezTo>
                  <a:cubicBezTo>
                    <a:pt x="265" y="320"/>
                    <a:pt x="268" y="270"/>
                    <a:pt x="268" y="219"/>
                  </a:cubicBezTo>
                  <a:moveTo>
                    <a:pt x="134" y="424"/>
                  </a:moveTo>
                  <a:cubicBezTo>
                    <a:pt x="109" y="424"/>
                    <a:pt x="71" y="407"/>
                    <a:pt x="60" y="346"/>
                  </a:cubicBezTo>
                  <a:cubicBezTo>
                    <a:pt x="53" y="308"/>
                    <a:pt x="53" y="250"/>
                    <a:pt x="53" y="212"/>
                  </a:cubicBezTo>
                  <a:cubicBezTo>
                    <a:pt x="53" y="172"/>
                    <a:pt x="53" y="130"/>
                    <a:pt x="58" y="96"/>
                  </a:cubicBezTo>
                  <a:cubicBezTo>
                    <a:pt x="71" y="20"/>
                    <a:pt x="118" y="14"/>
                    <a:pt x="134" y="14"/>
                  </a:cubicBezTo>
                  <a:cubicBezTo>
                    <a:pt x="154" y="14"/>
                    <a:pt x="198" y="25"/>
                    <a:pt x="209" y="89"/>
                  </a:cubicBezTo>
                  <a:cubicBezTo>
                    <a:pt x="216" y="123"/>
                    <a:pt x="216" y="172"/>
                    <a:pt x="216" y="212"/>
                  </a:cubicBezTo>
                  <a:cubicBezTo>
                    <a:pt x="216" y="261"/>
                    <a:pt x="216" y="302"/>
                    <a:pt x="209" y="344"/>
                  </a:cubicBezTo>
                  <a:cubicBezTo>
                    <a:pt x="200" y="404"/>
                    <a:pt x="163" y="424"/>
                    <a:pt x="134" y="4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0" name=""/>
            <p:cNvSpPr/>
            <p:nvPr/>
          </p:nvSpPr>
          <p:spPr>
            <a:xfrm>
              <a:off x="669960" y="2431080"/>
              <a:ext cx="24120" cy="24120"/>
            </a:xfrm>
            <a:custGeom>
              <a:avLst/>
              <a:gdLst/>
              <a:ahLst/>
              <a:rect l="0" t="0" r="r" b="b"/>
              <a:pathLst>
                <a:path w="67" h="67">
                  <a:moveTo>
                    <a:pt x="67" y="33"/>
                  </a:moveTo>
                  <a:cubicBezTo>
                    <a:pt x="67" y="14"/>
                    <a:pt x="53" y="0"/>
                    <a:pt x="34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51"/>
                    <a:pt x="16" y="67"/>
                    <a:pt x="34" y="67"/>
                  </a:cubicBezTo>
                  <a:cubicBezTo>
                    <a:pt x="53" y="67"/>
                    <a:pt x="67" y="51"/>
                    <a:pt x="6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1" name=""/>
            <p:cNvSpPr/>
            <p:nvPr/>
          </p:nvSpPr>
          <p:spPr>
            <a:xfrm>
              <a:off x="720000" y="2300040"/>
              <a:ext cx="101880" cy="155160"/>
            </a:xfrm>
            <a:custGeom>
              <a:avLst/>
              <a:gdLst/>
              <a:ahLst/>
              <a:rect l="0" t="0" r="r" b="b"/>
              <a:pathLst>
                <a:path w="283" h="431">
                  <a:moveTo>
                    <a:pt x="171" y="326"/>
                  </a:moveTo>
                  <a:cubicBezTo>
                    <a:pt x="171" y="344"/>
                    <a:pt x="171" y="362"/>
                    <a:pt x="171" y="380"/>
                  </a:cubicBezTo>
                  <a:cubicBezTo>
                    <a:pt x="171" y="404"/>
                    <a:pt x="169" y="411"/>
                    <a:pt x="122" y="411"/>
                  </a:cubicBezTo>
                  <a:cubicBezTo>
                    <a:pt x="117" y="411"/>
                    <a:pt x="113" y="411"/>
                    <a:pt x="109" y="411"/>
                  </a:cubicBezTo>
                  <a:cubicBezTo>
                    <a:pt x="109" y="418"/>
                    <a:pt x="109" y="424"/>
                    <a:pt x="109" y="431"/>
                  </a:cubicBezTo>
                  <a:cubicBezTo>
                    <a:pt x="134" y="429"/>
                    <a:pt x="167" y="429"/>
                    <a:pt x="194" y="429"/>
                  </a:cubicBezTo>
                  <a:cubicBezTo>
                    <a:pt x="221" y="429"/>
                    <a:pt x="254" y="429"/>
                    <a:pt x="281" y="431"/>
                  </a:cubicBezTo>
                  <a:cubicBezTo>
                    <a:pt x="281" y="424"/>
                    <a:pt x="281" y="418"/>
                    <a:pt x="281" y="411"/>
                  </a:cubicBezTo>
                  <a:cubicBezTo>
                    <a:pt x="276" y="411"/>
                    <a:pt x="271" y="411"/>
                    <a:pt x="267" y="411"/>
                  </a:cubicBezTo>
                  <a:cubicBezTo>
                    <a:pt x="219" y="411"/>
                    <a:pt x="219" y="404"/>
                    <a:pt x="219" y="380"/>
                  </a:cubicBezTo>
                  <a:cubicBezTo>
                    <a:pt x="219" y="362"/>
                    <a:pt x="219" y="344"/>
                    <a:pt x="219" y="326"/>
                  </a:cubicBezTo>
                  <a:cubicBezTo>
                    <a:pt x="241" y="326"/>
                    <a:pt x="262" y="326"/>
                    <a:pt x="283" y="326"/>
                  </a:cubicBezTo>
                  <a:cubicBezTo>
                    <a:pt x="283" y="319"/>
                    <a:pt x="283" y="313"/>
                    <a:pt x="283" y="306"/>
                  </a:cubicBezTo>
                  <a:cubicBezTo>
                    <a:pt x="262" y="306"/>
                    <a:pt x="241" y="306"/>
                    <a:pt x="219" y="306"/>
                  </a:cubicBezTo>
                  <a:cubicBezTo>
                    <a:pt x="219" y="209"/>
                    <a:pt x="219" y="113"/>
                    <a:pt x="219" y="16"/>
                  </a:cubicBezTo>
                  <a:cubicBezTo>
                    <a:pt x="219" y="4"/>
                    <a:pt x="219" y="0"/>
                    <a:pt x="209" y="0"/>
                  </a:cubicBezTo>
                  <a:cubicBezTo>
                    <a:pt x="203" y="0"/>
                    <a:pt x="201" y="0"/>
                    <a:pt x="196" y="7"/>
                  </a:cubicBezTo>
                  <a:cubicBezTo>
                    <a:pt x="131" y="107"/>
                    <a:pt x="65" y="206"/>
                    <a:pt x="0" y="306"/>
                  </a:cubicBezTo>
                  <a:cubicBezTo>
                    <a:pt x="0" y="313"/>
                    <a:pt x="0" y="319"/>
                    <a:pt x="0" y="326"/>
                  </a:cubicBezTo>
                  <a:cubicBezTo>
                    <a:pt x="57" y="326"/>
                    <a:pt x="114" y="326"/>
                    <a:pt x="171" y="326"/>
                  </a:cubicBezTo>
                  <a:moveTo>
                    <a:pt x="174" y="306"/>
                  </a:moveTo>
                  <a:cubicBezTo>
                    <a:pt x="122" y="306"/>
                    <a:pt x="70" y="306"/>
                    <a:pt x="18" y="306"/>
                  </a:cubicBezTo>
                  <a:cubicBezTo>
                    <a:pt x="70" y="227"/>
                    <a:pt x="122" y="148"/>
                    <a:pt x="174" y="69"/>
                  </a:cubicBezTo>
                  <a:cubicBezTo>
                    <a:pt x="174" y="148"/>
                    <a:pt x="174" y="227"/>
                    <a:pt x="174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2" name=""/>
            <p:cNvSpPr/>
            <p:nvPr/>
          </p:nvSpPr>
          <p:spPr>
            <a:xfrm>
              <a:off x="840240" y="2302560"/>
              <a:ext cx="91440" cy="156960"/>
            </a:xfrm>
            <a:custGeom>
              <a:avLst/>
              <a:gdLst/>
              <a:ahLst/>
              <a:rect l="0" t="0" r="r" b="b"/>
              <a:pathLst>
                <a:path w="254" h="436">
                  <a:moveTo>
                    <a:pt x="254" y="295"/>
                  </a:moveTo>
                  <a:cubicBezTo>
                    <a:pt x="254" y="219"/>
                    <a:pt x="201" y="156"/>
                    <a:pt x="132" y="156"/>
                  </a:cubicBezTo>
                  <a:cubicBezTo>
                    <a:pt x="102" y="156"/>
                    <a:pt x="74" y="167"/>
                    <a:pt x="51" y="188"/>
                  </a:cubicBezTo>
                  <a:cubicBezTo>
                    <a:pt x="51" y="147"/>
                    <a:pt x="51" y="106"/>
                    <a:pt x="51" y="65"/>
                  </a:cubicBezTo>
                  <a:cubicBezTo>
                    <a:pt x="63" y="69"/>
                    <a:pt x="85" y="72"/>
                    <a:pt x="105" y="72"/>
                  </a:cubicBezTo>
                  <a:cubicBezTo>
                    <a:pt x="183" y="72"/>
                    <a:pt x="229" y="14"/>
                    <a:pt x="229" y="7"/>
                  </a:cubicBezTo>
                  <a:cubicBezTo>
                    <a:pt x="229" y="4"/>
                    <a:pt x="227" y="0"/>
                    <a:pt x="223" y="0"/>
                  </a:cubicBezTo>
                  <a:cubicBezTo>
                    <a:pt x="221" y="0"/>
                    <a:pt x="221" y="0"/>
                    <a:pt x="218" y="2"/>
                  </a:cubicBezTo>
                  <a:cubicBezTo>
                    <a:pt x="205" y="7"/>
                    <a:pt x="174" y="20"/>
                    <a:pt x="131" y="20"/>
                  </a:cubicBezTo>
                  <a:cubicBezTo>
                    <a:pt x="105" y="20"/>
                    <a:pt x="76" y="16"/>
                    <a:pt x="45" y="2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3" y="0"/>
                    <a:pt x="33" y="5"/>
                    <a:pt x="33" y="16"/>
                  </a:cubicBezTo>
                  <a:cubicBezTo>
                    <a:pt x="33" y="79"/>
                    <a:pt x="33" y="142"/>
                    <a:pt x="33" y="205"/>
                  </a:cubicBezTo>
                  <a:cubicBezTo>
                    <a:pt x="33" y="215"/>
                    <a:pt x="33" y="221"/>
                    <a:pt x="40" y="221"/>
                  </a:cubicBezTo>
                  <a:cubicBezTo>
                    <a:pt x="45" y="221"/>
                    <a:pt x="47" y="219"/>
                    <a:pt x="49" y="215"/>
                  </a:cubicBezTo>
                  <a:cubicBezTo>
                    <a:pt x="56" y="205"/>
                    <a:pt x="80" y="170"/>
                    <a:pt x="131" y="170"/>
                  </a:cubicBezTo>
                  <a:cubicBezTo>
                    <a:pt x="165" y="170"/>
                    <a:pt x="180" y="199"/>
                    <a:pt x="185" y="212"/>
                  </a:cubicBezTo>
                  <a:cubicBezTo>
                    <a:pt x="196" y="235"/>
                    <a:pt x="198" y="259"/>
                    <a:pt x="198" y="291"/>
                  </a:cubicBezTo>
                  <a:cubicBezTo>
                    <a:pt x="198" y="313"/>
                    <a:pt x="198" y="351"/>
                    <a:pt x="181" y="378"/>
                  </a:cubicBezTo>
                  <a:cubicBezTo>
                    <a:pt x="167" y="402"/>
                    <a:pt x="143" y="420"/>
                    <a:pt x="114" y="420"/>
                  </a:cubicBezTo>
                  <a:cubicBezTo>
                    <a:pt x="67" y="420"/>
                    <a:pt x="31" y="386"/>
                    <a:pt x="20" y="348"/>
                  </a:cubicBezTo>
                  <a:cubicBezTo>
                    <a:pt x="22" y="349"/>
                    <a:pt x="24" y="349"/>
                    <a:pt x="31" y="349"/>
                  </a:cubicBezTo>
                  <a:cubicBezTo>
                    <a:pt x="51" y="349"/>
                    <a:pt x="62" y="334"/>
                    <a:pt x="62" y="319"/>
                  </a:cubicBezTo>
                  <a:cubicBezTo>
                    <a:pt x="62" y="303"/>
                    <a:pt x="51" y="288"/>
                    <a:pt x="31" y="288"/>
                  </a:cubicBezTo>
                  <a:cubicBezTo>
                    <a:pt x="22" y="288"/>
                    <a:pt x="0" y="291"/>
                    <a:pt x="0" y="320"/>
                  </a:cubicBezTo>
                  <a:cubicBezTo>
                    <a:pt x="0" y="375"/>
                    <a:pt x="44" y="436"/>
                    <a:pt x="114" y="436"/>
                  </a:cubicBezTo>
                  <a:cubicBezTo>
                    <a:pt x="189" y="436"/>
                    <a:pt x="254" y="377"/>
                    <a:pt x="254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533" name=""/>
          <p:cNvGrpSpPr/>
          <p:nvPr/>
        </p:nvGrpSpPr>
        <p:grpSpPr>
          <a:xfrm>
            <a:off x="0" y="2535840"/>
            <a:ext cx="906480" cy="181440"/>
            <a:chOff x="0" y="2535840"/>
            <a:chExt cx="906480" cy="181440"/>
          </a:xfrm>
        </p:grpSpPr>
        <p:sp>
          <p:nvSpPr>
            <p:cNvPr id="534" name=""/>
            <p:cNvSpPr/>
            <p:nvPr/>
          </p:nvSpPr>
          <p:spPr>
            <a:xfrm>
              <a:off x="2520" y="2547360"/>
              <a:ext cx="892440" cy="158760"/>
            </a:xfrm>
            <a:custGeom>
              <a:avLst/>
              <a:gdLst/>
              <a:ahLst/>
              <a:rect l="0" t="0" r="r" b="b"/>
              <a:pathLst>
                <a:path w="2479" h="441">
                  <a:moveTo>
                    <a:pt x="0" y="0"/>
                  </a:moveTo>
                  <a:cubicBezTo>
                    <a:pt x="826" y="0"/>
                    <a:pt x="1653" y="0"/>
                    <a:pt x="2479" y="0"/>
                  </a:cubicBezTo>
                  <a:cubicBezTo>
                    <a:pt x="2479" y="147"/>
                    <a:pt x="2479" y="294"/>
                    <a:pt x="2479" y="441"/>
                  </a:cubicBezTo>
                  <a:cubicBezTo>
                    <a:pt x="1653" y="441"/>
                    <a:pt x="826" y="441"/>
                    <a:pt x="0" y="441"/>
                  </a:cubicBezTo>
                  <a:cubicBezTo>
                    <a:pt x="0" y="294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535" name=""/>
            <p:cNvSpPr/>
            <p:nvPr/>
          </p:nvSpPr>
          <p:spPr>
            <a:xfrm>
              <a:off x="0" y="2585160"/>
              <a:ext cx="124200" cy="100080"/>
            </a:xfrm>
            <a:custGeom>
              <a:avLst/>
              <a:gdLst/>
              <a:ahLst/>
              <a:rect l="0" t="0" r="r" b="b"/>
              <a:pathLst>
                <a:path w="345" h="278">
                  <a:moveTo>
                    <a:pt x="270" y="126"/>
                  </a:moveTo>
                  <a:cubicBezTo>
                    <a:pt x="270" y="31"/>
                    <a:pt x="212" y="0"/>
                    <a:pt x="167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1"/>
                    <a:pt x="37" y="278"/>
                    <a:pt x="100" y="278"/>
                  </a:cubicBezTo>
                  <a:cubicBezTo>
                    <a:pt x="139" y="278"/>
                    <a:pt x="184" y="264"/>
                    <a:pt x="230" y="227"/>
                  </a:cubicBezTo>
                  <a:cubicBezTo>
                    <a:pt x="238" y="259"/>
                    <a:pt x="260" y="278"/>
                    <a:pt x="286" y="278"/>
                  </a:cubicBezTo>
                  <a:cubicBezTo>
                    <a:pt x="319" y="278"/>
                    <a:pt x="338" y="245"/>
                    <a:pt x="338" y="234"/>
                  </a:cubicBezTo>
                  <a:cubicBezTo>
                    <a:pt x="338" y="231"/>
                    <a:pt x="335" y="229"/>
                    <a:pt x="331" y="229"/>
                  </a:cubicBezTo>
                  <a:cubicBezTo>
                    <a:pt x="326" y="229"/>
                    <a:pt x="324" y="231"/>
                    <a:pt x="323" y="234"/>
                  </a:cubicBezTo>
                  <a:cubicBezTo>
                    <a:pt x="312" y="264"/>
                    <a:pt x="289" y="264"/>
                    <a:pt x="288" y="264"/>
                  </a:cubicBezTo>
                  <a:cubicBezTo>
                    <a:pt x="270" y="264"/>
                    <a:pt x="270" y="217"/>
                    <a:pt x="270" y="203"/>
                  </a:cubicBezTo>
                  <a:cubicBezTo>
                    <a:pt x="270" y="189"/>
                    <a:pt x="270" y="187"/>
                    <a:pt x="275" y="180"/>
                  </a:cubicBezTo>
                  <a:cubicBezTo>
                    <a:pt x="333" y="108"/>
                    <a:pt x="322" y="85"/>
                    <a:pt x="345" y="37"/>
                  </a:cubicBezTo>
                  <a:cubicBezTo>
                    <a:pt x="345" y="35"/>
                    <a:pt x="345" y="31"/>
                    <a:pt x="338" y="31"/>
                  </a:cubicBezTo>
                  <a:cubicBezTo>
                    <a:pt x="333" y="31"/>
                    <a:pt x="333" y="33"/>
                    <a:pt x="330" y="44"/>
                  </a:cubicBezTo>
                  <a:cubicBezTo>
                    <a:pt x="319" y="82"/>
                    <a:pt x="298" y="129"/>
                    <a:pt x="270" y="164"/>
                  </a:cubicBezTo>
                  <a:cubicBezTo>
                    <a:pt x="270" y="152"/>
                    <a:pt x="270" y="139"/>
                    <a:pt x="270" y="126"/>
                  </a:cubicBezTo>
                  <a:moveTo>
                    <a:pt x="228" y="210"/>
                  </a:moveTo>
                  <a:cubicBezTo>
                    <a:pt x="174" y="257"/>
                    <a:pt x="126" y="264"/>
                    <a:pt x="102" y="264"/>
                  </a:cubicBezTo>
                  <a:cubicBezTo>
                    <a:pt x="65" y="264"/>
                    <a:pt x="46" y="236"/>
                    <a:pt x="46" y="198"/>
                  </a:cubicBezTo>
                  <a:cubicBezTo>
                    <a:pt x="46" y="168"/>
                    <a:pt x="63" y="101"/>
                    <a:pt x="82" y="70"/>
                  </a:cubicBezTo>
                  <a:cubicBezTo>
                    <a:pt x="110" y="26"/>
                    <a:pt x="144" y="14"/>
                    <a:pt x="167" y="14"/>
                  </a:cubicBezTo>
                  <a:cubicBezTo>
                    <a:pt x="226" y="14"/>
                    <a:pt x="226" y="94"/>
                    <a:pt x="226" y="142"/>
                  </a:cubicBezTo>
                  <a:cubicBezTo>
                    <a:pt x="226" y="164"/>
                    <a:pt x="226" y="199"/>
                    <a:pt x="228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6" name=""/>
            <p:cNvSpPr/>
            <p:nvPr/>
          </p:nvSpPr>
          <p:spPr>
            <a:xfrm>
              <a:off x="144000" y="2648160"/>
              <a:ext cx="61920" cy="69120"/>
            </a:xfrm>
            <a:custGeom>
              <a:avLst/>
              <a:gdLst/>
              <a:ahLst/>
              <a:rect l="0" t="0" r="r" b="b"/>
              <a:pathLst>
                <a:path w="172" h="192">
                  <a:moveTo>
                    <a:pt x="156" y="26"/>
                  </a:moveTo>
                  <a:cubicBezTo>
                    <a:pt x="144" y="30"/>
                    <a:pt x="137" y="38"/>
                    <a:pt x="137" y="47"/>
                  </a:cubicBezTo>
                  <a:cubicBezTo>
                    <a:pt x="137" y="58"/>
                    <a:pt x="146" y="61"/>
                    <a:pt x="153" y="61"/>
                  </a:cubicBezTo>
                  <a:cubicBezTo>
                    <a:pt x="156" y="61"/>
                    <a:pt x="172" y="58"/>
                    <a:pt x="172" y="37"/>
                  </a:cubicBezTo>
                  <a:cubicBezTo>
                    <a:pt x="172" y="9"/>
                    <a:pt x="142" y="0"/>
                    <a:pt x="116" y="0"/>
                  </a:cubicBezTo>
                  <a:cubicBezTo>
                    <a:pt x="47" y="0"/>
                    <a:pt x="35" y="49"/>
                    <a:pt x="35" y="61"/>
                  </a:cubicBezTo>
                  <a:cubicBezTo>
                    <a:pt x="35" y="77"/>
                    <a:pt x="46" y="87"/>
                    <a:pt x="51" y="93"/>
                  </a:cubicBezTo>
                  <a:cubicBezTo>
                    <a:pt x="61" y="101"/>
                    <a:pt x="70" y="103"/>
                    <a:pt x="100" y="108"/>
                  </a:cubicBezTo>
                  <a:cubicBezTo>
                    <a:pt x="109" y="110"/>
                    <a:pt x="137" y="115"/>
                    <a:pt x="137" y="136"/>
                  </a:cubicBezTo>
                  <a:cubicBezTo>
                    <a:pt x="137" y="143"/>
                    <a:pt x="132" y="161"/>
                    <a:pt x="114" y="171"/>
                  </a:cubicBezTo>
                  <a:cubicBezTo>
                    <a:pt x="96" y="180"/>
                    <a:pt x="75" y="180"/>
                    <a:pt x="70" y="180"/>
                  </a:cubicBezTo>
                  <a:cubicBezTo>
                    <a:pt x="53" y="180"/>
                    <a:pt x="28" y="177"/>
                    <a:pt x="19" y="163"/>
                  </a:cubicBezTo>
                  <a:cubicBezTo>
                    <a:pt x="33" y="161"/>
                    <a:pt x="42" y="150"/>
                    <a:pt x="42" y="138"/>
                  </a:cubicBezTo>
                  <a:cubicBezTo>
                    <a:pt x="42" y="128"/>
                    <a:pt x="35" y="122"/>
                    <a:pt x="25" y="122"/>
                  </a:cubicBezTo>
                  <a:cubicBezTo>
                    <a:pt x="12" y="122"/>
                    <a:pt x="0" y="131"/>
                    <a:pt x="0" y="150"/>
                  </a:cubicBezTo>
                  <a:cubicBezTo>
                    <a:pt x="0" y="177"/>
                    <a:pt x="28" y="192"/>
                    <a:pt x="70" y="192"/>
                  </a:cubicBezTo>
                  <a:cubicBezTo>
                    <a:pt x="149" y="192"/>
                    <a:pt x="163" y="138"/>
                    <a:pt x="163" y="122"/>
                  </a:cubicBezTo>
                  <a:cubicBezTo>
                    <a:pt x="163" y="82"/>
                    <a:pt x="121" y="75"/>
                    <a:pt x="103" y="72"/>
                  </a:cubicBezTo>
                  <a:cubicBezTo>
                    <a:pt x="100" y="70"/>
                    <a:pt x="89" y="68"/>
                    <a:pt x="88" y="68"/>
                  </a:cubicBezTo>
                  <a:cubicBezTo>
                    <a:pt x="72" y="65"/>
                    <a:pt x="63" y="56"/>
                    <a:pt x="63" y="47"/>
                  </a:cubicBezTo>
                  <a:cubicBezTo>
                    <a:pt x="63" y="37"/>
                    <a:pt x="72" y="24"/>
                    <a:pt x="81" y="19"/>
                  </a:cubicBezTo>
                  <a:cubicBezTo>
                    <a:pt x="93" y="12"/>
                    <a:pt x="107" y="10"/>
                    <a:pt x="114" y="10"/>
                  </a:cubicBezTo>
                  <a:cubicBezTo>
                    <a:pt x="124" y="10"/>
                    <a:pt x="146" y="12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7" name=""/>
            <p:cNvSpPr/>
            <p:nvPr/>
          </p:nvSpPr>
          <p:spPr>
            <a:xfrm>
              <a:off x="301680" y="2602080"/>
              <a:ext cx="147600" cy="51480"/>
            </a:xfrm>
            <a:custGeom>
              <a:avLst/>
              <a:gdLst/>
              <a:ahLst/>
              <a:rect l="0" t="0" r="r" b="b"/>
              <a:pathLst>
                <a:path w="410" h="143">
                  <a:moveTo>
                    <a:pt x="389" y="24"/>
                  </a:moveTo>
                  <a:cubicBezTo>
                    <a:pt x="398" y="24"/>
                    <a:pt x="410" y="24"/>
                    <a:pt x="410" y="12"/>
                  </a:cubicBezTo>
                  <a:cubicBezTo>
                    <a:pt x="410" y="0"/>
                    <a:pt x="398" y="0"/>
                    <a:pt x="389" y="0"/>
                  </a:cubicBezTo>
                  <a:cubicBezTo>
                    <a:pt x="267" y="0"/>
                    <a:pt x="144" y="0"/>
                    <a:pt x="21" y="0"/>
                  </a:cubicBez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12" y="24"/>
                    <a:pt x="21" y="24"/>
                  </a:cubicBezTo>
                  <a:cubicBezTo>
                    <a:pt x="144" y="24"/>
                    <a:pt x="267" y="24"/>
                    <a:pt x="389" y="24"/>
                  </a:cubicBezTo>
                  <a:moveTo>
                    <a:pt x="389" y="143"/>
                  </a:moveTo>
                  <a:cubicBezTo>
                    <a:pt x="398" y="143"/>
                    <a:pt x="410" y="143"/>
                    <a:pt x="410" y="131"/>
                  </a:cubicBezTo>
                  <a:cubicBezTo>
                    <a:pt x="410" y="119"/>
                    <a:pt x="398" y="119"/>
                    <a:pt x="389" y="119"/>
                  </a:cubicBezTo>
                  <a:cubicBezTo>
                    <a:pt x="267" y="119"/>
                    <a:pt x="144" y="119"/>
                    <a:pt x="21" y="119"/>
                  </a:cubicBezTo>
                  <a:cubicBezTo>
                    <a:pt x="12" y="119"/>
                    <a:pt x="0" y="119"/>
                    <a:pt x="0" y="131"/>
                  </a:cubicBezTo>
                  <a:cubicBezTo>
                    <a:pt x="0" y="143"/>
                    <a:pt x="12" y="143"/>
                    <a:pt x="21" y="143"/>
                  </a:cubicBezTo>
                  <a:cubicBezTo>
                    <a:pt x="144" y="143"/>
                    <a:pt x="267" y="143"/>
                    <a:pt x="389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8" name=""/>
            <p:cNvSpPr/>
            <p:nvPr/>
          </p:nvSpPr>
          <p:spPr>
            <a:xfrm>
              <a:off x="532080" y="2535840"/>
              <a:ext cx="93600" cy="151920"/>
            </a:xfrm>
            <a:custGeom>
              <a:avLst/>
              <a:gdLst/>
              <a:ahLst/>
              <a:rect l="0" t="0" r="r" b="b"/>
              <a:pathLst>
                <a:path w="260" h="422">
                  <a:moveTo>
                    <a:pt x="260" y="212"/>
                  </a:moveTo>
                  <a:cubicBezTo>
                    <a:pt x="260" y="163"/>
                    <a:pt x="256" y="114"/>
                    <a:pt x="235" y="68"/>
                  </a:cubicBezTo>
                  <a:cubicBezTo>
                    <a:pt x="207" y="10"/>
                    <a:pt x="156" y="0"/>
                    <a:pt x="130" y="0"/>
                  </a:cubicBezTo>
                  <a:cubicBezTo>
                    <a:pt x="93" y="0"/>
                    <a:pt x="47" y="16"/>
                    <a:pt x="23" y="73"/>
                  </a:cubicBezTo>
                  <a:cubicBezTo>
                    <a:pt x="4" y="115"/>
                    <a:pt x="0" y="163"/>
                    <a:pt x="0" y="212"/>
                  </a:cubicBezTo>
                  <a:cubicBezTo>
                    <a:pt x="0" y="257"/>
                    <a:pt x="2" y="313"/>
                    <a:pt x="28" y="359"/>
                  </a:cubicBezTo>
                  <a:cubicBezTo>
                    <a:pt x="54" y="409"/>
                    <a:pt x="100" y="422"/>
                    <a:pt x="130" y="422"/>
                  </a:cubicBezTo>
                  <a:cubicBezTo>
                    <a:pt x="163" y="422"/>
                    <a:pt x="209" y="408"/>
                    <a:pt x="237" y="350"/>
                  </a:cubicBezTo>
                  <a:cubicBezTo>
                    <a:pt x="256" y="308"/>
                    <a:pt x="260" y="261"/>
                    <a:pt x="260" y="212"/>
                  </a:cubicBezTo>
                  <a:moveTo>
                    <a:pt x="130" y="408"/>
                  </a:moveTo>
                  <a:cubicBezTo>
                    <a:pt x="105" y="408"/>
                    <a:pt x="68" y="392"/>
                    <a:pt x="58" y="334"/>
                  </a:cubicBezTo>
                  <a:cubicBezTo>
                    <a:pt x="51" y="297"/>
                    <a:pt x="51" y="241"/>
                    <a:pt x="51" y="205"/>
                  </a:cubicBezTo>
                  <a:cubicBezTo>
                    <a:pt x="51" y="164"/>
                    <a:pt x="51" y="124"/>
                    <a:pt x="56" y="91"/>
                  </a:cubicBezTo>
                  <a:cubicBezTo>
                    <a:pt x="68" y="19"/>
                    <a:pt x="114" y="14"/>
                    <a:pt x="130" y="14"/>
                  </a:cubicBezTo>
                  <a:cubicBezTo>
                    <a:pt x="149" y="14"/>
                    <a:pt x="191" y="24"/>
                    <a:pt x="202" y="86"/>
                  </a:cubicBezTo>
                  <a:cubicBezTo>
                    <a:pt x="209" y="119"/>
                    <a:pt x="209" y="166"/>
                    <a:pt x="209" y="205"/>
                  </a:cubicBezTo>
                  <a:cubicBezTo>
                    <a:pt x="209" y="250"/>
                    <a:pt x="209" y="292"/>
                    <a:pt x="202" y="331"/>
                  </a:cubicBezTo>
                  <a:cubicBezTo>
                    <a:pt x="193" y="390"/>
                    <a:pt x="158" y="408"/>
                    <a:pt x="130" y="4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39" name=""/>
            <p:cNvSpPr/>
            <p:nvPr/>
          </p:nvSpPr>
          <p:spPr>
            <a:xfrm>
              <a:off x="653400" y="2659320"/>
              <a:ext cx="23400" cy="23400"/>
            </a:xfrm>
            <a:custGeom>
              <a:avLst/>
              <a:gdLst/>
              <a:ahLst/>
              <a:rect l="0" t="0" r="r" b="b"/>
              <a:pathLst>
                <a:path w="65" h="65">
                  <a:moveTo>
                    <a:pt x="65" y="33"/>
                  </a:moveTo>
                  <a:cubicBezTo>
                    <a:pt x="65" y="14"/>
                    <a:pt x="51" y="0"/>
                    <a:pt x="33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52"/>
                    <a:pt x="16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0" name=""/>
            <p:cNvSpPr/>
            <p:nvPr/>
          </p:nvSpPr>
          <p:spPr>
            <a:xfrm>
              <a:off x="705240" y="2535840"/>
              <a:ext cx="92160" cy="151920"/>
            </a:xfrm>
            <a:custGeom>
              <a:avLst/>
              <a:gdLst/>
              <a:ahLst/>
              <a:rect l="0" t="0" r="r" b="b"/>
              <a:pathLst>
                <a:path w="256" h="422">
                  <a:moveTo>
                    <a:pt x="153" y="192"/>
                  </a:moveTo>
                  <a:cubicBezTo>
                    <a:pt x="203" y="175"/>
                    <a:pt x="240" y="133"/>
                    <a:pt x="240" y="84"/>
                  </a:cubicBezTo>
                  <a:cubicBezTo>
                    <a:pt x="240" y="35"/>
                    <a:pt x="186" y="0"/>
                    <a:pt x="126" y="0"/>
                  </a:cubicBezTo>
                  <a:cubicBezTo>
                    <a:pt x="65" y="0"/>
                    <a:pt x="18" y="37"/>
                    <a:pt x="18" y="84"/>
                  </a:cubicBezTo>
                  <a:cubicBezTo>
                    <a:pt x="18" y="103"/>
                    <a:pt x="32" y="115"/>
                    <a:pt x="49" y="115"/>
                  </a:cubicBezTo>
                  <a:cubicBezTo>
                    <a:pt x="68" y="115"/>
                    <a:pt x="81" y="101"/>
                    <a:pt x="81" y="84"/>
                  </a:cubicBezTo>
                  <a:cubicBezTo>
                    <a:pt x="81" y="52"/>
                    <a:pt x="51" y="52"/>
                    <a:pt x="42" y="52"/>
                  </a:cubicBezTo>
                  <a:cubicBezTo>
                    <a:pt x="61" y="23"/>
                    <a:pt x="102" y="16"/>
                    <a:pt x="124" y="16"/>
                  </a:cubicBezTo>
                  <a:cubicBezTo>
                    <a:pt x="149" y="16"/>
                    <a:pt x="182" y="28"/>
                    <a:pt x="182" y="84"/>
                  </a:cubicBezTo>
                  <a:cubicBezTo>
                    <a:pt x="182" y="91"/>
                    <a:pt x="182" y="126"/>
                    <a:pt x="167" y="154"/>
                  </a:cubicBezTo>
                  <a:cubicBezTo>
                    <a:pt x="147" y="184"/>
                    <a:pt x="126" y="185"/>
                    <a:pt x="110" y="185"/>
                  </a:cubicBezTo>
                  <a:cubicBezTo>
                    <a:pt x="105" y="185"/>
                    <a:pt x="91" y="187"/>
                    <a:pt x="88" y="187"/>
                  </a:cubicBezTo>
                  <a:cubicBezTo>
                    <a:pt x="82" y="187"/>
                    <a:pt x="77" y="189"/>
                    <a:pt x="77" y="194"/>
                  </a:cubicBezTo>
                  <a:cubicBezTo>
                    <a:pt x="77" y="201"/>
                    <a:pt x="82" y="201"/>
                    <a:pt x="93" y="201"/>
                  </a:cubicBezTo>
                  <a:cubicBezTo>
                    <a:pt x="102" y="201"/>
                    <a:pt x="110" y="201"/>
                    <a:pt x="119" y="201"/>
                  </a:cubicBezTo>
                  <a:cubicBezTo>
                    <a:pt x="170" y="201"/>
                    <a:pt x="193" y="243"/>
                    <a:pt x="193" y="303"/>
                  </a:cubicBezTo>
                  <a:cubicBezTo>
                    <a:pt x="193" y="387"/>
                    <a:pt x="151" y="404"/>
                    <a:pt x="123" y="404"/>
                  </a:cubicBezTo>
                  <a:cubicBezTo>
                    <a:pt x="96" y="404"/>
                    <a:pt x="51" y="394"/>
                    <a:pt x="30" y="357"/>
                  </a:cubicBezTo>
                  <a:cubicBezTo>
                    <a:pt x="51" y="360"/>
                    <a:pt x="70" y="346"/>
                    <a:pt x="70" y="324"/>
                  </a:cubicBezTo>
                  <a:cubicBezTo>
                    <a:pt x="70" y="303"/>
                    <a:pt x="53" y="290"/>
                    <a:pt x="35" y="290"/>
                  </a:cubicBezTo>
                  <a:cubicBezTo>
                    <a:pt x="21" y="290"/>
                    <a:pt x="0" y="297"/>
                    <a:pt x="0" y="325"/>
                  </a:cubicBezTo>
                  <a:cubicBezTo>
                    <a:pt x="0" y="381"/>
                    <a:pt x="58" y="422"/>
                    <a:pt x="124" y="422"/>
                  </a:cubicBezTo>
                  <a:cubicBezTo>
                    <a:pt x="200" y="422"/>
                    <a:pt x="256" y="366"/>
                    <a:pt x="256" y="303"/>
                  </a:cubicBezTo>
                  <a:cubicBezTo>
                    <a:pt x="256" y="254"/>
                    <a:pt x="217" y="205"/>
                    <a:pt x="153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1" name=""/>
            <p:cNvSpPr/>
            <p:nvPr/>
          </p:nvSpPr>
          <p:spPr>
            <a:xfrm>
              <a:off x="818280" y="2535840"/>
              <a:ext cx="88200" cy="151920"/>
            </a:xfrm>
            <a:custGeom>
              <a:avLst/>
              <a:gdLst/>
              <a:ahLst/>
              <a:rect l="0" t="0" r="r" b="b"/>
              <a:pathLst>
                <a:path w="245" h="422">
                  <a:moveTo>
                    <a:pt x="245" y="285"/>
                  </a:moveTo>
                  <a:cubicBezTo>
                    <a:pt x="245" y="212"/>
                    <a:pt x="195" y="150"/>
                    <a:pt x="128" y="150"/>
                  </a:cubicBezTo>
                  <a:cubicBezTo>
                    <a:pt x="98" y="150"/>
                    <a:pt x="72" y="161"/>
                    <a:pt x="51" y="182"/>
                  </a:cubicBezTo>
                  <a:cubicBezTo>
                    <a:pt x="51" y="142"/>
                    <a:pt x="51" y="103"/>
                    <a:pt x="51" y="63"/>
                  </a:cubicBezTo>
                  <a:cubicBezTo>
                    <a:pt x="63" y="66"/>
                    <a:pt x="82" y="70"/>
                    <a:pt x="102" y="70"/>
                  </a:cubicBezTo>
                  <a:cubicBezTo>
                    <a:pt x="179" y="70"/>
                    <a:pt x="221" y="14"/>
                    <a:pt x="221" y="7"/>
                  </a:cubicBezTo>
                  <a:cubicBezTo>
                    <a:pt x="221" y="3"/>
                    <a:pt x="219" y="0"/>
                    <a:pt x="216" y="0"/>
                  </a:cubicBezTo>
                  <a:cubicBezTo>
                    <a:pt x="214" y="0"/>
                    <a:pt x="214" y="0"/>
                    <a:pt x="210" y="2"/>
                  </a:cubicBezTo>
                  <a:cubicBezTo>
                    <a:pt x="198" y="7"/>
                    <a:pt x="168" y="19"/>
                    <a:pt x="126" y="19"/>
                  </a:cubicBezTo>
                  <a:cubicBezTo>
                    <a:pt x="102" y="19"/>
                    <a:pt x="74" y="16"/>
                    <a:pt x="44" y="2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2" y="0"/>
                    <a:pt x="32" y="5"/>
                    <a:pt x="32" y="16"/>
                  </a:cubicBezTo>
                  <a:cubicBezTo>
                    <a:pt x="32" y="76"/>
                    <a:pt x="32" y="136"/>
                    <a:pt x="32" y="196"/>
                  </a:cubicBezTo>
                  <a:cubicBezTo>
                    <a:pt x="32" y="208"/>
                    <a:pt x="32" y="212"/>
                    <a:pt x="40" y="212"/>
                  </a:cubicBezTo>
                  <a:cubicBezTo>
                    <a:pt x="44" y="212"/>
                    <a:pt x="46" y="210"/>
                    <a:pt x="47" y="206"/>
                  </a:cubicBezTo>
                  <a:cubicBezTo>
                    <a:pt x="54" y="198"/>
                    <a:pt x="77" y="164"/>
                    <a:pt x="128" y="164"/>
                  </a:cubicBezTo>
                  <a:cubicBezTo>
                    <a:pt x="160" y="164"/>
                    <a:pt x="175" y="192"/>
                    <a:pt x="179" y="203"/>
                  </a:cubicBezTo>
                  <a:cubicBezTo>
                    <a:pt x="189" y="226"/>
                    <a:pt x="191" y="250"/>
                    <a:pt x="191" y="280"/>
                  </a:cubicBezTo>
                  <a:cubicBezTo>
                    <a:pt x="191" y="303"/>
                    <a:pt x="191" y="339"/>
                    <a:pt x="175" y="364"/>
                  </a:cubicBezTo>
                  <a:cubicBezTo>
                    <a:pt x="161" y="388"/>
                    <a:pt x="139" y="404"/>
                    <a:pt x="110" y="404"/>
                  </a:cubicBezTo>
                  <a:cubicBezTo>
                    <a:pt x="65" y="404"/>
                    <a:pt x="30" y="371"/>
                    <a:pt x="19" y="336"/>
                  </a:cubicBezTo>
                  <a:cubicBezTo>
                    <a:pt x="21" y="336"/>
                    <a:pt x="23" y="336"/>
                    <a:pt x="30" y="336"/>
                  </a:cubicBezTo>
                  <a:cubicBezTo>
                    <a:pt x="51" y="336"/>
                    <a:pt x="61" y="321"/>
                    <a:pt x="61" y="306"/>
                  </a:cubicBezTo>
                  <a:cubicBezTo>
                    <a:pt x="61" y="291"/>
                    <a:pt x="51" y="276"/>
                    <a:pt x="30" y="276"/>
                  </a:cubicBezTo>
                  <a:cubicBezTo>
                    <a:pt x="21" y="276"/>
                    <a:pt x="0" y="282"/>
                    <a:pt x="0" y="310"/>
                  </a:cubicBezTo>
                  <a:cubicBezTo>
                    <a:pt x="0" y="362"/>
                    <a:pt x="42" y="422"/>
                    <a:pt x="110" y="422"/>
                  </a:cubicBezTo>
                  <a:cubicBezTo>
                    <a:pt x="182" y="422"/>
                    <a:pt x="245" y="362"/>
                    <a:pt x="245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542" name=""/>
          <p:cNvGrpSpPr/>
          <p:nvPr/>
        </p:nvGrpSpPr>
        <p:grpSpPr>
          <a:xfrm>
            <a:off x="8962920" y="3078720"/>
            <a:ext cx="937080" cy="190800"/>
            <a:chOff x="8962920" y="3078720"/>
            <a:chExt cx="937080" cy="190800"/>
          </a:xfrm>
        </p:grpSpPr>
        <p:sp>
          <p:nvSpPr>
            <p:cNvPr id="543" name=""/>
            <p:cNvSpPr/>
            <p:nvPr/>
          </p:nvSpPr>
          <p:spPr>
            <a:xfrm>
              <a:off x="8964720" y="3090240"/>
              <a:ext cx="923400" cy="167400"/>
            </a:xfrm>
            <a:custGeom>
              <a:avLst/>
              <a:gdLst/>
              <a:ahLst/>
              <a:rect l="0" t="0" r="r" b="b"/>
              <a:pathLst>
                <a:path w="2565" h="465">
                  <a:moveTo>
                    <a:pt x="1282" y="465"/>
                  </a:moveTo>
                  <a:cubicBezTo>
                    <a:pt x="855" y="465"/>
                    <a:pt x="427" y="465"/>
                    <a:pt x="0" y="465"/>
                  </a:cubicBezTo>
                  <a:cubicBezTo>
                    <a:pt x="0" y="310"/>
                    <a:pt x="0" y="155"/>
                    <a:pt x="0" y="0"/>
                  </a:cubicBezTo>
                  <a:cubicBezTo>
                    <a:pt x="855" y="0"/>
                    <a:pt x="1710" y="0"/>
                    <a:pt x="2565" y="0"/>
                  </a:cubicBezTo>
                  <a:cubicBezTo>
                    <a:pt x="2565" y="155"/>
                    <a:pt x="2565" y="310"/>
                    <a:pt x="2565" y="465"/>
                  </a:cubicBezTo>
                  <a:cubicBezTo>
                    <a:pt x="2137" y="465"/>
                    <a:pt x="1710" y="465"/>
                    <a:pt x="1282" y="46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544" name=""/>
            <p:cNvSpPr/>
            <p:nvPr/>
          </p:nvSpPr>
          <p:spPr>
            <a:xfrm>
              <a:off x="8962920" y="3132720"/>
              <a:ext cx="128520" cy="103680"/>
            </a:xfrm>
            <a:custGeom>
              <a:avLst/>
              <a:gdLst/>
              <a:ahLst/>
              <a:rect l="0" t="0" r="r" b="b"/>
              <a:pathLst>
                <a:path w="357" h="288">
                  <a:moveTo>
                    <a:pt x="278" y="130"/>
                  </a:moveTo>
                  <a:cubicBezTo>
                    <a:pt x="278" y="31"/>
                    <a:pt x="218" y="0"/>
                    <a:pt x="171" y="0"/>
                  </a:cubicBezTo>
                  <a:cubicBezTo>
                    <a:pt x="83" y="0"/>
                    <a:pt x="0" y="91"/>
                    <a:pt x="0" y="179"/>
                  </a:cubicBezTo>
                  <a:cubicBezTo>
                    <a:pt x="0" y="239"/>
                    <a:pt x="38" y="288"/>
                    <a:pt x="103" y="288"/>
                  </a:cubicBezTo>
                  <a:cubicBezTo>
                    <a:pt x="143" y="288"/>
                    <a:pt x="189" y="273"/>
                    <a:pt x="238" y="234"/>
                  </a:cubicBezTo>
                  <a:cubicBezTo>
                    <a:pt x="245" y="268"/>
                    <a:pt x="267" y="288"/>
                    <a:pt x="296" y="288"/>
                  </a:cubicBezTo>
                  <a:cubicBezTo>
                    <a:pt x="328" y="288"/>
                    <a:pt x="348" y="252"/>
                    <a:pt x="348" y="243"/>
                  </a:cubicBezTo>
                  <a:cubicBezTo>
                    <a:pt x="348" y="237"/>
                    <a:pt x="345" y="235"/>
                    <a:pt x="341" y="235"/>
                  </a:cubicBezTo>
                  <a:cubicBezTo>
                    <a:pt x="336" y="235"/>
                    <a:pt x="334" y="237"/>
                    <a:pt x="332" y="243"/>
                  </a:cubicBezTo>
                  <a:cubicBezTo>
                    <a:pt x="321" y="273"/>
                    <a:pt x="309" y="263"/>
                    <a:pt x="297" y="273"/>
                  </a:cubicBezTo>
                  <a:cubicBezTo>
                    <a:pt x="278" y="273"/>
                    <a:pt x="278" y="223"/>
                    <a:pt x="278" y="208"/>
                  </a:cubicBezTo>
                  <a:cubicBezTo>
                    <a:pt x="278" y="196"/>
                    <a:pt x="278" y="194"/>
                    <a:pt x="283" y="186"/>
                  </a:cubicBezTo>
                  <a:cubicBezTo>
                    <a:pt x="343" y="110"/>
                    <a:pt x="357" y="38"/>
                    <a:pt x="357" y="36"/>
                  </a:cubicBezTo>
                  <a:cubicBezTo>
                    <a:pt x="354" y="34"/>
                    <a:pt x="356" y="31"/>
                    <a:pt x="348" y="31"/>
                  </a:cubicBezTo>
                  <a:cubicBezTo>
                    <a:pt x="343" y="31"/>
                    <a:pt x="343" y="33"/>
                    <a:pt x="339" y="43"/>
                  </a:cubicBezTo>
                  <a:cubicBezTo>
                    <a:pt x="328" y="83"/>
                    <a:pt x="307" y="132"/>
                    <a:pt x="278" y="170"/>
                  </a:cubicBezTo>
                  <a:cubicBezTo>
                    <a:pt x="278" y="157"/>
                    <a:pt x="278" y="144"/>
                    <a:pt x="278" y="130"/>
                  </a:cubicBezTo>
                  <a:moveTo>
                    <a:pt x="234" y="217"/>
                  </a:moveTo>
                  <a:cubicBezTo>
                    <a:pt x="178" y="266"/>
                    <a:pt x="129" y="273"/>
                    <a:pt x="103" y="273"/>
                  </a:cubicBezTo>
                  <a:cubicBezTo>
                    <a:pt x="65" y="273"/>
                    <a:pt x="47" y="244"/>
                    <a:pt x="47" y="205"/>
                  </a:cubicBezTo>
                  <a:cubicBezTo>
                    <a:pt x="47" y="172"/>
                    <a:pt x="63" y="105"/>
                    <a:pt x="83" y="72"/>
                  </a:cubicBezTo>
                  <a:cubicBezTo>
                    <a:pt x="112" y="25"/>
                    <a:pt x="147" y="13"/>
                    <a:pt x="171" y="13"/>
                  </a:cubicBezTo>
                  <a:cubicBezTo>
                    <a:pt x="234" y="13"/>
                    <a:pt x="234" y="96"/>
                    <a:pt x="234" y="147"/>
                  </a:cubicBezTo>
                  <a:cubicBezTo>
                    <a:pt x="234" y="170"/>
                    <a:pt x="234" y="206"/>
                    <a:pt x="234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5" name=""/>
            <p:cNvSpPr/>
            <p:nvPr/>
          </p:nvSpPr>
          <p:spPr>
            <a:xfrm>
              <a:off x="9111240" y="3197160"/>
              <a:ext cx="64080" cy="72360"/>
            </a:xfrm>
            <a:custGeom>
              <a:avLst/>
              <a:gdLst/>
              <a:ahLst/>
              <a:rect l="0" t="0" r="r" b="b"/>
              <a:pathLst>
                <a:path w="178" h="201">
                  <a:moveTo>
                    <a:pt x="161" y="29"/>
                  </a:moveTo>
                  <a:cubicBezTo>
                    <a:pt x="149" y="31"/>
                    <a:pt x="143" y="42"/>
                    <a:pt x="143" y="51"/>
                  </a:cubicBezTo>
                  <a:cubicBezTo>
                    <a:pt x="143" y="60"/>
                    <a:pt x="151" y="63"/>
                    <a:pt x="158" y="63"/>
                  </a:cubicBezTo>
                  <a:cubicBezTo>
                    <a:pt x="161" y="63"/>
                    <a:pt x="178" y="62"/>
                    <a:pt x="178" y="38"/>
                  </a:cubicBezTo>
                  <a:cubicBezTo>
                    <a:pt x="178" y="9"/>
                    <a:pt x="147" y="0"/>
                    <a:pt x="120" y="0"/>
                  </a:cubicBezTo>
                  <a:cubicBezTo>
                    <a:pt x="49" y="0"/>
                    <a:pt x="38" y="51"/>
                    <a:pt x="38" y="65"/>
                  </a:cubicBezTo>
                  <a:cubicBezTo>
                    <a:pt x="38" y="81"/>
                    <a:pt x="47" y="92"/>
                    <a:pt x="53" y="98"/>
                  </a:cubicBezTo>
                  <a:cubicBezTo>
                    <a:pt x="65" y="107"/>
                    <a:pt x="73" y="109"/>
                    <a:pt x="103" y="114"/>
                  </a:cubicBezTo>
                  <a:cubicBezTo>
                    <a:pt x="112" y="116"/>
                    <a:pt x="141" y="121"/>
                    <a:pt x="141" y="143"/>
                  </a:cubicBezTo>
                  <a:cubicBezTo>
                    <a:pt x="141" y="150"/>
                    <a:pt x="136" y="167"/>
                    <a:pt x="118" y="179"/>
                  </a:cubicBezTo>
                  <a:cubicBezTo>
                    <a:pt x="100" y="188"/>
                    <a:pt x="78" y="188"/>
                    <a:pt x="73" y="188"/>
                  </a:cubicBezTo>
                  <a:cubicBezTo>
                    <a:pt x="54" y="188"/>
                    <a:pt x="29" y="185"/>
                    <a:pt x="20" y="170"/>
                  </a:cubicBezTo>
                  <a:cubicBezTo>
                    <a:pt x="34" y="168"/>
                    <a:pt x="44" y="156"/>
                    <a:pt x="44" y="145"/>
                  </a:cubicBezTo>
                  <a:cubicBezTo>
                    <a:pt x="44" y="132"/>
                    <a:pt x="36" y="129"/>
                    <a:pt x="27" y="129"/>
                  </a:cubicBezTo>
                  <a:cubicBezTo>
                    <a:pt x="13" y="129"/>
                    <a:pt x="0" y="138"/>
                    <a:pt x="0" y="158"/>
                  </a:cubicBezTo>
                  <a:cubicBezTo>
                    <a:pt x="0" y="185"/>
                    <a:pt x="29" y="201"/>
                    <a:pt x="73" y="201"/>
                  </a:cubicBezTo>
                  <a:cubicBezTo>
                    <a:pt x="154" y="201"/>
                    <a:pt x="171" y="145"/>
                    <a:pt x="171" y="127"/>
                  </a:cubicBezTo>
                  <a:cubicBezTo>
                    <a:pt x="171" y="87"/>
                    <a:pt x="125" y="78"/>
                    <a:pt x="109" y="76"/>
                  </a:cubicBezTo>
                  <a:cubicBezTo>
                    <a:pt x="103" y="74"/>
                    <a:pt x="93" y="72"/>
                    <a:pt x="91" y="72"/>
                  </a:cubicBezTo>
                  <a:cubicBezTo>
                    <a:pt x="74" y="69"/>
                    <a:pt x="65" y="60"/>
                    <a:pt x="65" y="49"/>
                  </a:cubicBezTo>
                  <a:cubicBezTo>
                    <a:pt x="65" y="40"/>
                    <a:pt x="74" y="27"/>
                    <a:pt x="83" y="22"/>
                  </a:cubicBezTo>
                  <a:cubicBezTo>
                    <a:pt x="96" y="13"/>
                    <a:pt x="111" y="13"/>
                    <a:pt x="120" y="13"/>
                  </a:cubicBezTo>
                  <a:cubicBezTo>
                    <a:pt x="129" y="13"/>
                    <a:pt x="151" y="14"/>
                    <a:pt x="1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6" name=""/>
            <p:cNvSpPr/>
            <p:nvPr/>
          </p:nvSpPr>
          <p:spPr>
            <a:xfrm>
              <a:off x="9274320" y="3149640"/>
              <a:ext cx="152640" cy="53280"/>
            </a:xfrm>
            <a:custGeom>
              <a:avLst/>
              <a:gdLst/>
              <a:ahLst/>
              <a:rect l="0" t="0" r="r" b="b"/>
              <a:pathLst>
                <a:path w="424" h="148">
                  <a:moveTo>
                    <a:pt x="403" y="25"/>
                  </a:moveTo>
                  <a:cubicBezTo>
                    <a:pt x="412" y="25"/>
                    <a:pt x="424" y="25"/>
                    <a:pt x="424" y="13"/>
                  </a:cubicBezTo>
                  <a:cubicBezTo>
                    <a:pt x="424" y="0"/>
                    <a:pt x="412" y="0"/>
                    <a:pt x="403" y="0"/>
                  </a:cubicBezTo>
                  <a:cubicBezTo>
                    <a:pt x="276" y="0"/>
                    <a:pt x="14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5"/>
                    <a:pt x="13" y="25"/>
                    <a:pt x="22" y="25"/>
                  </a:cubicBezTo>
                  <a:cubicBezTo>
                    <a:pt x="149" y="25"/>
                    <a:pt x="276" y="25"/>
                    <a:pt x="403" y="25"/>
                  </a:cubicBezTo>
                  <a:moveTo>
                    <a:pt x="403" y="148"/>
                  </a:moveTo>
                  <a:cubicBezTo>
                    <a:pt x="412" y="148"/>
                    <a:pt x="424" y="148"/>
                    <a:pt x="424" y="136"/>
                  </a:cubicBezTo>
                  <a:cubicBezTo>
                    <a:pt x="424" y="123"/>
                    <a:pt x="412" y="123"/>
                    <a:pt x="403" y="123"/>
                  </a:cubicBezTo>
                  <a:cubicBezTo>
                    <a:pt x="276" y="123"/>
                    <a:pt x="149" y="123"/>
                    <a:pt x="22" y="123"/>
                  </a:cubicBezTo>
                  <a:cubicBezTo>
                    <a:pt x="13" y="123"/>
                    <a:pt x="0" y="123"/>
                    <a:pt x="0" y="136"/>
                  </a:cubicBezTo>
                  <a:cubicBezTo>
                    <a:pt x="0" y="148"/>
                    <a:pt x="13" y="148"/>
                    <a:pt x="22" y="148"/>
                  </a:cubicBezTo>
                  <a:cubicBezTo>
                    <a:pt x="149" y="148"/>
                    <a:pt x="276" y="148"/>
                    <a:pt x="40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7" name=""/>
            <p:cNvSpPr/>
            <p:nvPr/>
          </p:nvSpPr>
          <p:spPr>
            <a:xfrm>
              <a:off x="9512640" y="3081240"/>
              <a:ext cx="96480" cy="156960"/>
            </a:xfrm>
            <a:custGeom>
              <a:avLst/>
              <a:gdLst/>
              <a:ahLst/>
              <a:rect l="0" t="0" r="r" b="b"/>
              <a:pathLst>
                <a:path w="268" h="436">
                  <a:moveTo>
                    <a:pt x="268" y="219"/>
                  </a:moveTo>
                  <a:cubicBezTo>
                    <a:pt x="268" y="168"/>
                    <a:pt x="265" y="118"/>
                    <a:pt x="243" y="71"/>
                  </a:cubicBezTo>
                  <a:cubicBezTo>
                    <a:pt x="214" y="11"/>
                    <a:pt x="161" y="0"/>
                    <a:pt x="134" y="0"/>
                  </a:cubicBezTo>
                  <a:cubicBezTo>
                    <a:pt x="96" y="0"/>
                    <a:pt x="49" y="16"/>
                    <a:pt x="24" y="76"/>
                  </a:cubicBezTo>
                  <a:cubicBezTo>
                    <a:pt x="4" y="119"/>
                    <a:pt x="0" y="168"/>
                    <a:pt x="0" y="219"/>
                  </a:cubicBezTo>
                  <a:cubicBezTo>
                    <a:pt x="0" y="268"/>
                    <a:pt x="2" y="324"/>
                    <a:pt x="29" y="373"/>
                  </a:cubicBezTo>
                  <a:cubicBezTo>
                    <a:pt x="56" y="424"/>
                    <a:pt x="103" y="436"/>
                    <a:pt x="134" y="436"/>
                  </a:cubicBezTo>
                  <a:cubicBezTo>
                    <a:pt x="169" y="436"/>
                    <a:pt x="216" y="424"/>
                    <a:pt x="245" y="364"/>
                  </a:cubicBezTo>
                  <a:cubicBezTo>
                    <a:pt x="265" y="320"/>
                    <a:pt x="268" y="270"/>
                    <a:pt x="268" y="219"/>
                  </a:cubicBezTo>
                  <a:moveTo>
                    <a:pt x="134" y="424"/>
                  </a:moveTo>
                  <a:cubicBezTo>
                    <a:pt x="109" y="424"/>
                    <a:pt x="71" y="407"/>
                    <a:pt x="60" y="346"/>
                  </a:cubicBezTo>
                  <a:cubicBezTo>
                    <a:pt x="53" y="308"/>
                    <a:pt x="53" y="250"/>
                    <a:pt x="53" y="212"/>
                  </a:cubicBezTo>
                  <a:cubicBezTo>
                    <a:pt x="53" y="172"/>
                    <a:pt x="53" y="130"/>
                    <a:pt x="58" y="96"/>
                  </a:cubicBezTo>
                  <a:cubicBezTo>
                    <a:pt x="71" y="20"/>
                    <a:pt x="118" y="14"/>
                    <a:pt x="134" y="14"/>
                  </a:cubicBezTo>
                  <a:cubicBezTo>
                    <a:pt x="154" y="14"/>
                    <a:pt x="198" y="25"/>
                    <a:pt x="209" y="89"/>
                  </a:cubicBezTo>
                  <a:cubicBezTo>
                    <a:pt x="216" y="123"/>
                    <a:pt x="216" y="172"/>
                    <a:pt x="216" y="212"/>
                  </a:cubicBezTo>
                  <a:cubicBezTo>
                    <a:pt x="216" y="261"/>
                    <a:pt x="216" y="302"/>
                    <a:pt x="209" y="344"/>
                  </a:cubicBezTo>
                  <a:cubicBezTo>
                    <a:pt x="200" y="404"/>
                    <a:pt x="163" y="424"/>
                    <a:pt x="134" y="4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8" name=""/>
            <p:cNvSpPr/>
            <p:nvPr/>
          </p:nvSpPr>
          <p:spPr>
            <a:xfrm>
              <a:off x="9638280" y="3209760"/>
              <a:ext cx="24120" cy="24120"/>
            </a:xfrm>
            <a:custGeom>
              <a:avLst/>
              <a:gdLst/>
              <a:ahLst/>
              <a:rect l="0" t="0" r="r" b="b"/>
              <a:pathLst>
                <a:path w="67" h="67">
                  <a:moveTo>
                    <a:pt x="67" y="33"/>
                  </a:moveTo>
                  <a:cubicBezTo>
                    <a:pt x="67" y="14"/>
                    <a:pt x="53" y="0"/>
                    <a:pt x="34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51"/>
                    <a:pt x="16" y="67"/>
                    <a:pt x="34" y="67"/>
                  </a:cubicBezTo>
                  <a:cubicBezTo>
                    <a:pt x="53" y="67"/>
                    <a:pt x="67" y="51"/>
                    <a:pt x="6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49" name=""/>
            <p:cNvSpPr/>
            <p:nvPr/>
          </p:nvSpPr>
          <p:spPr>
            <a:xfrm>
              <a:off x="9688320" y="3078720"/>
              <a:ext cx="101880" cy="155160"/>
            </a:xfrm>
            <a:custGeom>
              <a:avLst/>
              <a:gdLst/>
              <a:ahLst/>
              <a:rect l="0" t="0" r="r" b="b"/>
              <a:pathLst>
                <a:path w="283" h="431">
                  <a:moveTo>
                    <a:pt x="171" y="326"/>
                  </a:moveTo>
                  <a:cubicBezTo>
                    <a:pt x="171" y="344"/>
                    <a:pt x="171" y="362"/>
                    <a:pt x="171" y="380"/>
                  </a:cubicBezTo>
                  <a:cubicBezTo>
                    <a:pt x="171" y="404"/>
                    <a:pt x="169" y="411"/>
                    <a:pt x="122" y="411"/>
                  </a:cubicBezTo>
                  <a:cubicBezTo>
                    <a:pt x="117" y="411"/>
                    <a:pt x="113" y="411"/>
                    <a:pt x="109" y="411"/>
                  </a:cubicBezTo>
                  <a:cubicBezTo>
                    <a:pt x="109" y="418"/>
                    <a:pt x="109" y="424"/>
                    <a:pt x="109" y="431"/>
                  </a:cubicBezTo>
                  <a:cubicBezTo>
                    <a:pt x="134" y="429"/>
                    <a:pt x="167" y="429"/>
                    <a:pt x="194" y="429"/>
                  </a:cubicBezTo>
                  <a:cubicBezTo>
                    <a:pt x="221" y="429"/>
                    <a:pt x="254" y="429"/>
                    <a:pt x="281" y="431"/>
                  </a:cubicBezTo>
                  <a:cubicBezTo>
                    <a:pt x="281" y="424"/>
                    <a:pt x="281" y="418"/>
                    <a:pt x="281" y="411"/>
                  </a:cubicBezTo>
                  <a:cubicBezTo>
                    <a:pt x="276" y="411"/>
                    <a:pt x="271" y="411"/>
                    <a:pt x="267" y="411"/>
                  </a:cubicBezTo>
                  <a:cubicBezTo>
                    <a:pt x="219" y="411"/>
                    <a:pt x="219" y="404"/>
                    <a:pt x="219" y="380"/>
                  </a:cubicBezTo>
                  <a:cubicBezTo>
                    <a:pt x="219" y="362"/>
                    <a:pt x="219" y="344"/>
                    <a:pt x="219" y="326"/>
                  </a:cubicBezTo>
                  <a:cubicBezTo>
                    <a:pt x="241" y="326"/>
                    <a:pt x="262" y="326"/>
                    <a:pt x="283" y="326"/>
                  </a:cubicBezTo>
                  <a:cubicBezTo>
                    <a:pt x="283" y="319"/>
                    <a:pt x="283" y="313"/>
                    <a:pt x="283" y="306"/>
                  </a:cubicBezTo>
                  <a:cubicBezTo>
                    <a:pt x="262" y="306"/>
                    <a:pt x="241" y="306"/>
                    <a:pt x="219" y="306"/>
                  </a:cubicBezTo>
                  <a:cubicBezTo>
                    <a:pt x="219" y="209"/>
                    <a:pt x="219" y="113"/>
                    <a:pt x="219" y="16"/>
                  </a:cubicBezTo>
                  <a:cubicBezTo>
                    <a:pt x="219" y="4"/>
                    <a:pt x="219" y="0"/>
                    <a:pt x="209" y="0"/>
                  </a:cubicBezTo>
                  <a:cubicBezTo>
                    <a:pt x="203" y="0"/>
                    <a:pt x="201" y="0"/>
                    <a:pt x="196" y="7"/>
                  </a:cubicBezTo>
                  <a:cubicBezTo>
                    <a:pt x="131" y="107"/>
                    <a:pt x="65" y="206"/>
                    <a:pt x="0" y="306"/>
                  </a:cubicBezTo>
                  <a:cubicBezTo>
                    <a:pt x="0" y="313"/>
                    <a:pt x="0" y="319"/>
                    <a:pt x="0" y="326"/>
                  </a:cubicBezTo>
                  <a:cubicBezTo>
                    <a:pt x="57" y="326"/>
                    <a:pt x="114" y="326"/>
                    <a:pt x="171" y="326"/>
                  </a:cubicBezTo>
                  <a:moveTo>
                    <a:pt x="174" y="306"/>
                  </a:moveTo>
                  <a:cubicBezTo>
                    <a:pt x="122" y="306"/>
                    <a:pt x="70" y="306"/>
                    <a:pt x="18" y="306"/>
                  </a:cubicBezTo>
                  <a:cubicBezTo>
                    <a:pt x="70" y="227"/>
                    <a:pt x="122" y="148"/>
                    <a:pt x="174" y="69"/>
                  </a:cubicBezTo>
                  <a:cubicBezTo>
                    <a:pt x="174" y="148"/>
                    <a:pt x="174" y="227"/>
                    <a:pt x="174" y="3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0" name=""/>
            <p:cNvSpPr/>
            <p:nvPr/>
          </p:nvSpPr>
          <p:spPr>
            <a:xfrm>
              <a:off x="9808560" y="3081240"/>
              <a:ext cx="91440" cy="156960"/>
            </a:xfrm>
            <a:custGeom>
              <a:avLst/>
              <a:gdLst/>
              <a:ahLst/>
              <a:rect l="0" t="0" r="r" b="b"/>
              <a:pathLst>
                <a:path w="254" h="436">
                  <a:moveTo>
                    <a:pt x="254" y="295"/>
                  </a:moveTo>
                  <a:cubicBezTo>
                    <a:pt x="254" y="219"/>
                    <a:pt x="201" y="156"/>
                    <a:pt x="132" y="156"/>
                  </a:cubicBezTo>
                  <a:cubicBezTo>
                    <a:pt x="102" y="156"/>
                    <a:pt x="74" y="167"/>
                    <a:pt x="51" y="188"/>
                  </a:cubicBezTo>
                  <a:cubicBezTo>
                    <a:pt x="51" y="147"/>
                    <a:pt x="51" y="106"/>
                    <a:pt x="51" y="65"/>
                  </a:cubicBezTo>
                  <a:cubicBezTo>
                    <a:pt x="63" y="69"/>
                    <a:pt x="85" y="72"/>
                    <a:pt x="105" y="72"/>
                  </a:cubicBezTo>
                  <a:cubicBezTo>
                    <a:pt x="183" y="72"/>
                    <a:pt x="229" y="14"/>
                    <a:pt x="229" y="7"/>
                  </a:cubicBezTo>
                  <a:cubicBezTo>
                    <a:pt x="229" y="4"/>
                    <a:pt x="227" y="0"/>
                    <a:pt x="223" y="0"/>
                  </a:cubicBezTo>
                  <a:cubicBezTo>
                    <a:pt x="221" y="0"/>
                    <a:pt x="221" y="0"/>
                    <a:pt x="218" y="2"/>
                  </a:cubicBezTo>
                  <a:cubicBezTo>
                    <a:pt x="205" y="7"/>
                    <a:pt x="174" y="20"/>
                    <a:pt x="131" y="20"/>
                  </a:cubicBezTo>
                  <a:cubicBezTo>
                    <a:pt x="105" y="20"/>
                    <a:pt x="76" y="16"/>
                    <a:pt x="45" y="2"/>
                  </a:cubicBezTo>
                  <a:cubicBezTo>
                    <a:pt x="40" y="0"/>
                    <a:pt x="40" y="0"/>
                    <a:pt x="38" y="0"/>
                  </a:cubicBezTo>
                  <a:cubicBezTo>
                    <a:pt x="33" y="0"/>
                    <a:pt x="33" y="5"/>
                    <a:pt x="33" y="16"/>
                  </a:cubicBezTo>
                  <a:cubicBezTo>
                    <a:pt x="33" y="79"/>
                    <a:pt x="33" y="142"/>
                    <a:pt x="33" y="205"/>
                  </a:cubicBezTo>
                  <a:cubicBezTo>
                    <a:pt x="33" y="215"/>
                    <a:pt x="33" y="221"/>
                    <a:pt x="40" y="221"/>
                  </a:cubicBezTo>
                  <a:cubicBezTo>
                    <a:pt x="45" y="221"/>
                    <a:pt x="47" y="219"/>
                    <a:pt x="49" y="215"/>
                  </a:cubicBezTo>
                  <a:cubicBezTo>
                    <a:pt x="56" y="205"/>
                    <a:pt x="80" y="170"/>
                    <a:pt x="131" y="170"/>
                  </a:cubicBezTo>
                  <a:cubicBezTo>
                    <a:pt x="165" y="170"/>
                    <a:pt x="180" y="199"/>
                    <a:pt x="185" y="212"/>
                  </a:cubicBezTo>
                  <a:cubicBezTo>
                    <a:pt x="196" y="235"/>
                    <a:pt x="198" y="259"/>
                    <a:pt x="198" y="291"/>
                  </a:cubicBezTo>
                  <a:cubicBezTo>
                    <a:pt x="198" y="313"/>
                    <a:pt x="198" y="351"/>
                    <a:pt x="181" y="378"/>
                  </a:cubicBezTo>
                  <a:cubicBezTo>
                    <a:pt x="167" y="402"/>
                    <a:pt x="143" y="420"/>
                    <a:pt x="114" y="420"/>
                  </a:cubicBezTo>
                  <a:cubicBezTo>
                    <a:pt x="67" y="420"/>
                    <a:pt x="31" y="386"/>
                    <a:pt x="20" y="348"/>
                  </a:cubicBezTo>
                  <a:cubicBezTo>
                    <a:pt x="22" y="349"/>
                    <a:pt x="24" y="349"/>
                    <a:pt x="31" y="349"/>
                  </a:cubicBezTo>
                  <a:cubicBezTo>
                    <a:pt x="51" y="349"/>
                    <a:pt x="62" y="334"/>
                    <a:pt x="62" y="319"/>
                  </a:cubicBezTo>
                  <a:cubicBezTo>
                    <a:pt x="62" y="303"/>
                    <a:pt x="51" y="288"/>
                    <a:pt x="31" y="288"/>
                  </a:cubicBezTo>
                  <a:cubicBezTo>
                    <a:pt x="22" y="288"/>
                    <a:pt x="0" y="291"/>
                    <a:pt x="0" y="320"/>
                  </a:cubicBezTo>
                  <a:cubicBezTo>
                    <a:pt x="0" y="375"/>
                    <a:pt x="44" y="436"/>
                    <a:pt x="114" y="436"/>
                  </a:cubicBezTo>
                  <a:cubicBezTo>
                    <a:pt x="189" y="436"/>
                    <a:pt x="254" y="377"/>
                    <a:pt x="254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  <p:grpSp>
        <p:nvGrpSpPr>
          <p:cNvPr id="551" name=""/>
          <p:cNvGrpSpPr/>
          <p:nvPr/>
        </p:nvGrpSpPr>
        <p:grpSpPr>
          <a:xfrm>
            <a:off x="8968320" y="3314520"/>
            <a:ext cx="906480" cy="181440"/>
            <a:chOff x="8968320" y="3314520"/>
            <a:chExt cx="906480" cy="181440"/>
          </a:xfrm>
        </p:grpSpPr>
        <p:sp>
          <p:nvSpPr>
            <p:cNvPr id="552" name=""/>
            <p:cNvSpPr/>
            <p:nvPr/>
          </p:nvSpPr>
          <p:spPr>
            <a:xfrm>
              <a:off x="8970840" y="3326040"/>
              <a:ext cx="892440" cy="158760"/>
            </a:xfrm>
            <a:custGeom>
              <a:avLst/>
              <a:gdLst/>
              <a:ahLst/>
              <a:rect l="0" t="0" r="r" b="b"/>
              <a:pathLst>
                <a:path w="2479" h="441">
                  <a:moveTo>
                    <a:pt x="0" y="0"/>
                  </a:moveTo>
                  <a:cubicBezTo>
                    <a:pt x="826" y="0"/>
                    <a:pt x="1653" y="0"/>
                    <a:pt x="2479" y="0"/>
                  </a:cubicBezTo>
                  <a:cubicBezTo>
                    <a:pt x="2479" y="147"/>
                    <a:pt x="2479" y="294"/>
                    <a:pt x="2479" y="441"/>
                  </a:cubicBezTo>
                  <a:cubicBezTo>
                    <a:pt x="1653" y="441"/>
                    <a:pt x="826" y="441"/>
                    <a:pt x="0" y="441"/>
                  </a:cubicBezTo>
                  <a:cubicBezTo>
                    <a:pt x="0" y="294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</p:sp>
        <p:sp>
          <p:nvSpPr>
            <p:cNvPr id="553" name=""/>
            <p:cNvSpPr/>
            <p:nvPr/>
          </p:nvSpPr>
          <p:spPr>
            <a:xfrm>
              <a:off x="8968320" y="3363840"/>
              <a:ext cx="124200" cy="100080"/>
            </a:xfrm>
            <a:custGeom>
              <a:avLst/>
              <a:gdLst/>
              <a:ahLst/>
              <a:rect l="0" t="0" r="r" b="b"/>
              <a:pathLst>
                <a:path w="345" h="278">
                  <a:moveTo>
                    <a:pt x="270" y="126"/>
                  </a:moveTo>
                  <a:cubicBezTo>
                    <a:pt x="270" y="31"/>
                    <a:pt x="212" y="0"/>
                    <a:pt x="167" y="0"/>
                  </a:cubicBezTo>
                  <a:cubicBezTo>
                    <a:pt x="82" y="0"/>
                    <a:pt x="0" y="87"/>
                    <a:pt x="0" y="175"/>
                  </a:cubicBezTo>
                  <a:cubicBezTo>
                    <a:pt x="0" y="231"/>
                    <a:pt x="37" y="278"/>
                    <a:pt x="100" y="278"/>
                  </a:cubicBezTo>
                  <a:cubicBezTo>
                    <a:pt x="139" y="278"/>
                    <a:pt x="184" y="264"/>
                    <a:pt x="230" y="227"/>
                  </a:cubicBezTo>
                  <a:cubicBezTo>
                    <a:pt x="238" y="259"/>
                    <a:pt x="260" y="278"/>
                    <a:pt x="286" y="278"/>
                  </a:cubicBezTo>
                  <a:cubicBezTo>
                    <a:pt x="319" y="278"/>
                    <a:pt x="338" y="245"/>
                    <a:pt x="338" y="234"/>
                  </a:cubicBezTo>
                  <a:cubicBezTo>
                    <a:pt x="338" y="231"/>
                    <a:pt x="335" y="229"/>
                    <a:pt x="331" y="229"/>
                  </a:cubicBezTo>
                  <a:cubicBezTo>
                    <a:pt x="326" y="229"/>
                    <a:pt x="324" y="231"/>
                    <a:pt x="323" y="234"/>
                  </a:cubicBezTo>
                  <a:cubicBezTo>
                    <a:pt x="312" y="264"/>
                    <a:pt x="289" y="264"/>
                    <a:pt x="288" y="264"/>
                  </a:cubicBezTo>
                  <a:cubicBezTo>
                    <a:pt x="270" y="264"/>
                    <a:pt x="270" y="217"/>
                    <a:pt x="270" y="203"/>
                  </a:cubicBezTo>
                  <a:cubicBezTo>
                    <a:pt x="270" y="189"/>
                    <a:pt x="270" y="187"/>
                    <a:pt x="275" y="180"/>
                  </a:cubicBezTo>
                  <a:cubicBezTo>
                    <a:pt x="333" y="108"/>
                    <a:pt x="322" y="85"/>
                    <a:pt x="345" y="37"/>
                  </a:cubicBezTo>
                  <a:cubicBezTo>
                    <a:pt x="345" y="35"/>
                    <a:pt x="345" y="31"/>
                    <a:pt x="338" y="31"/>
                  </a:cubicBezTo>
                  <a:cubicBezTo>
                    <a:pt x="333" y="31"/>
                    <a:pt x="333" y="33"/>
                    <a:pt x="330" y="44"/>
                  </a:cubicBezTo>
                  <a:cubicBezTo>
                    <a:pt x="319" y="82"/>
                    <a:pt x="298" y="129"/>
                    <a:pt x="270" y="164"/>
                  </a:cubicBezTo>
                  <a:cubicBezTo>
                    <a:pt x="270" y="152"/>
                    <a:pt x="270" y="139"/>
                    <a:pt x="270" y="126"/>
                  </a:cubicBezTo>
                  <a:moveTo>
                    <a:pt x="228" y="210"/>
                  </a:moveTo>
                  <a:cubicBezTo>
                    <a:pt x="174" y="257"/>
                    <a:pt x="126" y="264"/>
                    <a:pt x="102" y="264"/>
                  </a:cubicBezTo>
                  <a:cubicBezTo>
                    <a:pt x="65" y="264"/>
                    <a:pt x="46" y="236"/>
                    <a:pt x="46" y="198"/>
                  </a:cubicBezTo>
                  <a:cubicBezTo>
                    <a:pt x="46" y="168"/>
                    <a:pt x="63" y="101"/>
                    <a:pt x="82" y="70"/>
                  </a:cubicBezTo>
                  <a:cubicBezTo>
                    <a:pt x="110" y="26"/>
                    <a:pt x="144" y="14"/>
                    <a:pt x="167" y="14"/>
                  </a:cubicBezTo>
                  <a:cubicBezTo>
                    <a:pt x="226" y="14"/>
                    <a:pt x="226" y="94"/>
                    <a:pt x="226" y="142"/>
                  </a:cubicBezTo>
                  <a:cubicBezTo>
                    <a:pt x="226" y="164"/>
                    <a:pt x="226" y="199"/>
                    <a:pt x="228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4" name=""/>
            <p:cNvSpPr/>
            <p:nvPr/>
          </p:nvSpPr>
          <p:spPr>
            <a:xfrm>
              <a:off x="9112320" y="3426840"/>
              <a:ext cx="61920" cy="69120"/>
            </a:xfrm>
            <a:custGeom>
              <a:avLst/>
              <a:gdLst/>
              <a:ahLst/>
              <a:rect l="0" t="0" r="r" b="b"/>
              <a:pathLst>
                <a:path w="172" h="192">
                  <a:moveTo>
                    <a:pt x="156" y="26"/>
                  </a:moveTo>
                  <a:cubicBezTo>
                    <a:pt x="144" y="30"/>
                    <a:pt x="137" y="38"/>
                    <a:pt x="137" y="47"/>
                  </a:cubicBezTo>
                  <a:cubicBezTo>
                    <a:pt x="137" y="58"/>
                    <a:pt x="146" y="61"/>
                    <a:pt x="153" y="61"/>
                  </a:cubicBezTo>
                  <a:cubicBezTo>
                    <a:pt x="156" y="61"/>
                    <a:pt x="172" y="58"/>
                    <a:pt x="172" y="37"/>
                  </a:cubicBezTo>
                  <a:cubicBezTo>
                    <a:pt x="172" y="9"/>
                    <a:pt x="142" y="0"/>
                    <a:pt x="116" y="0"/>
                  </a:cubicBezTo>
                  <a:cubicBezTo>
                    <a:pt x="47" y="0"/>
                    <a:pt x="35" y="49"/>
                    <a:pt x="35" y="61"/>
                  </a:cubicBezTo>
                  <a:cubicBezTo>
                    <a:pt x="35" y="77"/>
                    <a:pt x="46" y="87"/>
                    <a:pt x="51" y="93"/>
                  </a:cubicBezTo>
                  <a:cubicBezTo>
                    <a:pt x="61" y="101"/>
                    <a:pt x="70" y="103"/>
                    <a:pt x="100" y="108"/>
                  </a:cubicBezTo>
                  <a:cubicBezTo>
                    <a:pt x="109" y="110"/>
                    <a:pt x="137" y="115"/>
                    <a:pt x="137" y="136"/>
                  </a:cubicBezTo>
                  <a:cubicBezTo>
                    <a:pt x="137" y="143"/>
                    <a:pt x="132" y="161"/>
                    <a:pt x="114" y="171"/>
                  </a:cubicBezTo>
                  <a:cubicBezTo>
                    <a:pt x="96" y="180"/>
                    <a:pt x="75" y="180"/>
                    <a:pt x="70" y="180"/>
                  </a:cubicBezTo>
                  <a:cubicBezTo>
                    <a:pt x="53" y="180"/>
                    <a:pt x="28" y="177"/>
                    <a:pt x="19" y="163"/>
                  </a:cubicBezTo>
                  <a:cubicBezTo>
                    <a:pt x="33" y="161"/>
                    <a:pt x="42" y="150"/>
                    <a:pt x="42" y="138"/>
                  </a:cubicBezTo>
                  <a:cubicBezTo>
                    <a:pt x="42" y="128"/>
                    <a:pt x="35" y="122"/>
                    <a:pt x="25" y="122"/>
                  </a:cubicBezTo>
                  <a:cubicBezTo>
                    <a:pt x="12" y="122"/>
                    <a:pt x="0" y="131"/>
                    <a:pt x="0" y="150"/>
                  </a:cubicBezTo>
                  <a:cubicBezTo>
                    <a:pt x="0" y="177"/>
                    <a:pt x="28" y="192"/>
                    <a:pt x="70" y="192"/>
                  </a:cubicBezTo>
                  <a:cubicBezTo>
                    <a:pt x="149" y="192"/>
                    <a:pt x="163" y="138"/>
                    <a:pt x="163" y="122"/>
                  </a:cubicBezTo>
                  <a:cubicBezTo>
                    <a:pt x="163" y="82"/>
                    <a:pt x="121" y="75"/>
                    <a:pt x="103" y="72"/>
                  </a:cubicBezTo>
                  <a:cubicBezTo>
                    <a:pt x="100" y="70"/>
                    <a:pt x="89" y="68"/>
                    <a:pt x="88" y="68"/>
                  </a:cubicBezTo>
                  <a:cubicBezTo>
                    <a:pt x="72" y="65"/>
                    <a:pt x="63" y="56"/>
                    <a:pt x="63" y="47"/>
                  </a:cubicBezTo>
                  <a:cubicBezTo>
                    <a:pt x="63" y="37"/>
                    <a:pt x="72" y="24"/>
                    <a:pt x="81" y="19"/>
                  </a:cubicBezTo>
                  <a:cubicBezTo>
                    <a:pt x="93" y="12"/>
                    <a:pt x="107" y="10"/>
                    <a:pt x="114" y="10"/>
                  </a:cubicBezTo>
                  <a:cubicBezTo>
                    <a:pt x="124" y="10"/>
                    <a:pt x="146" y="12"/>
                    <a:pt x="15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5" name=""/>
            <p:cNvSpPr/>
            <p:nvPr/>
          </p:nvSpPr>
          <p:spPr>
            <a:xfrm>
              <a:off x="9270000" y="3380760"/>
              <a:ext cx="147600" cy="51480"/>
            </a:xfrm>
            <a:custGeom>
              <a:avLst/>
              <a:gdLst/>
              <a:ahLst/>
              <a:rect l="0" t="0" r="r" b="b"/>
              <a:pathLst>
                <a:path w="410" h="143">
                  <a:moveTo>
                    <a:pt x="389" y="24"/>
                  </a:moveTo>
                  <a:cubicBezTo>
                    <a:pt x="398" y="24"/>
                    <a:pt x="410" y="24"/>
                    <a:pt x="410" y="12"/>
                  </a:cubicBezTo>
                  <a:cubicBezTo>
                    <a:pt x="410" y="0"/>
                    <a:pt x="398" y="0"/>
                    <a:pt x="389" y="0"/>
                  </a:cubicBezTo>
                  <a:cubicBezTo>
                    <a:pt x="267" y="0"/>
                    <a:pt x="144" y="0"/>
                    <a:pt x="21" y="0"/>
                  </a:cubicBez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12" y="24"/>
                    <a:pt x="21" y="24"/>
                  </a:cubicBezTo>
                  <a:cubicBezTo>
                    <a:pt x="144" y="24"/>
                    <a:pt x="267" y="24"/>
                    <a:pt x="389" y="24"/>
                  </a:cubicBezTo>
                  <a:moveTo>
                    <a:pt x="389" y="143"/>
                  </a:moveTo>
                  <a:cubicBezTo>
                    <a:pt x="398" y="143"/>
                    <a:pt x="410" y="143"/>
                    <a:pt x="410" y="131"/>
                  </a:cubicBezTo>
                  <a:cubicBezTo>
                    <a:pt x="410" y="119"/>
                    <a:pt x="398" y="119"/>
                    <a:pt x="389" y="119"/>
                  </a:cubicBezTo>
                  <a:cubicBezTo>
                    <a:pt x="267" y="119"/>
                    <a:pt x="144" y="119"/>
                    <a:pt x="21" y="119"/>
                  </a:cubicBezTo>
                  <a:cubicBezTo>
                    <a:pt x="12" y="119"/>
                    <a:pt x="0" y="119"/>
                    <a:pt x="0" y="131"/>
                  </a:cubicBezTo>
                  <a:cubicBezTo>
                    <a:pt x="0" y="143"/>
                    <a:pt x="12" y="143"/>
                    <a:pt x="21" y="143"/>
                  </a:cubicBezTo>
                  <a:cubicBezTo>
                    <a:pt x="144" y="143"/>
                    <a:pt x="267" y="143"/>
                    <a:pt x="389" y="1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6" name=""/>
            <p:cNvSpPr/>
            <p:nvPr/>
          </p:nvSpPr>
          <p:spPr>
            <a:xfrm>
              <a:off x="9500400" y="3314520"/>
              <a:ext cx="93600" cy="151920"/>
            </a:xfrm>
            <a:custGeom>
              <a:avLst/>
              <a:gdLst/>
              <a:ahLst/>
              <a:rect l="0" t="0" r="r" b="b"/>
              <a:pathLst>
                <a:path w="260" h="422">
                  <a:moveTo>
                    <a:pt x="260" y="212"/>
                  </a:moveTo>
                  <a:cubicBezTo>
                    <a:pt x="260" y="163"/>
                    <a:pt x="256" y="114"/>
                    <a:pt x="235" y="68"/>
                  </a:cubicBezTo>
                  <a:cubicBezTo>
                    <a:pt x="207" y="10"/>
                    <a:pt x="156" y="0"/>
                    <a:pt x="130" y="0"/>
                  </a:cubicBezTo>
                  <a:cubicBezTo>
                    <a:pt x="93" y="0"/>
                    <a:pt x="47" y="16"/>
                    <a:pt x="23" y="73"/>
                  </a:cubicBezTo>
                  <a:cubicBezTo>
                    <a:pt x="4" y="115"/>
                    <a:pt x="0" y="163"/>
                    <a:pt x="0" y="212"/>
                  </a:cubicBezTo>
                  <a:cubicBezTo>
                    <a:pt x="0" y="257"/>
                    <a:pt x="2" y="313"/>
                    <a:pt x="28" y="359"/>
                  </a:cubicBezTo>
                  <a:cubicBezTo>
                    <a:pt x="54" y="409"/>
                    <a:pt x="100" y="422"/>
                    <a:pt x="130" y="422"/>
                  </a:cubicBezTo>
                  <a:cubicBezTo>
                    <a:pt x="163" y="422"/>
                    <a:pt x="209" y="408"/>
                    <a:pt x="237" y="350"/>
                  </a:cubicBezTo>
                  <a:cubicBezTo>
                    <a:pt x="256" y="308"/>
                    <a:pt x="260" y="261"/>
                    <a:pt x="260" y="212"/>
                  </a:cubicBezTo>
                  <a:moveTo>
                    <a:pt x="130" y="408"/>
                  </a:moveTo>
                  <a:cubicBezTo>
                    <a:pt x="105" y="408"/>
                    <a:pt x="68" y="392"/>
                    <a:pt x="58" y="334"/>
                  </a:cubicBezTo>
                  <a:cubicBezTo>
                    <a:pt x="51" y="297"/>
                    <a:pt x="51" y="241"/>
                    <a:pt x="51" y="205"/>
                  </a:cubicBezTo>
                  <a:cubicBezTo>
                    <a:pt x="51" y="164"/>
                    <a:pt x="51" y="124"/>
                    <a:pt x="56" y="91"/>
                  </a:cubicBezTo>
                  <a:cubicBezTo>
                    <a:pt x="68" y="19"/>
                    <a:pt x="114" y="14"/>
                    <a:pt x="130" y="14"/>
                  </a:cubicBezTo>
                  <a:cubicBezTo>
                    <a:pt x="149" y="14"/>
                    <a:pt x="191" y="24"/>
                    <a:pt x="202" y="86"/>
                  </a:cubicBezTo>
                  <a:cubicBezTo>
                    <a:pt x="209" y="119"/>
                    <a:pt x="209" y="166"/>
                    <a:pt x="209" y="205"/>
                  </a:cubicBezTo>
                  <a:cubicBezTo>
                    <a:pt x="209" y="250"/>
                    <a:pt x="209" y="292"/>
                    <a:pt x="202" y="331"/>
                  </a:cubicBezTo>
                  <a:cubicBezTo>
                    <a:pt x="193" y="390"/>
                    <a:pt x="158" y="408"/>
                    <a:pt x="130" y="4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7" name=""/>
            <p:cNvSpPr/>
            <p:nvPr/>
          </p:nvSpPr>
          <p:spPr>
            <a:xfrm>
              <a:off x="9621720" y="3438000"/>
              <a:ext cx="23400" cy="23400"/>
            </a:xfrm>
            <a:custGeom>
              <a:avLst/>
              <a:gdLst/>
              <a:ahLst/>
              <a:rect l="0" t="0" r="r" b="b"/>
              <a:pathLst>
                <a:path w="65" h="65">
                  <a:moveTo>
                    <a:pt x="65" y="33"/>
                  </a:moveTo>
                  <a:cubicBezTo>
                    <a:pt x="65" y="14"/>
                    <a:pt x="51" y="0"/>
                    <a:pt x="33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52"/>
                    <a:pt x="16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8" name=""/>
            <p:cNvSpPr/>
            <p:nvPr/>
          </p:nvSpPr>
          <p:spPr>
            <a:xfrm>
              <a:off x="9673560" y="3314520"/>
              <a:ext cx="92160" cy="151920"/>
            </a:xfrm>
            <a:custGeom>
              <a:avLst/>
              <a:gdLst/>
              <a:ahLst/>
              <a:rect l="0" t="0" r="r" b="b"/>
              <a:pathLst>
                <a:path w="256" h="422">
                  <a:moveTo>
                    <a:pt x="153" y="192"/>
                  </a:moveTo>
                  <a:cubicBezTo>
                    <a:pt x="203" y="175"/>
                    <a:pt x="240" y="133"/>
                    <a:pt x="240" y="84"/>
                  </a:cubicBezTo>
                  <a:cubicBezTo>
                    <a:pt x="240" y="35"/>
                    <a:pt x="186" y="0"/>
                    <a:pt x="126" y="0"/>
                  </a:cubicBezTo>
                  <a:cubicBezTo>
                    <a:pt x="65" y="0"/>
                    <a:pt x="18" y="37"/>
                    <a:pt x="18" y="84"/>
                  </a:cubicBezTo>
                  <a:cubicBezTo>
                    <a:pt x="18" y="103"/>
                    <a:pt x="32" y="115"/>
                    <a:pt x="49" y="115"/>
                  </a:cubicBezTo>
                  <a:cubicBezTo>
                    <a:pt x="68" y="115"/>
                    <a:pt x="81" y="101"/>
                    <a:pt x="81" y="84"/>
                  </a:cubicBezTo>
                  <a:cubicBezTo>
                    <a:pt x="81" y="52"/>
                    <a:pt x="51" y="52"/>
                    <a:pt x="42" y="52"/>
                  </a:cubicBezTo>
                  <a:cubicBezTo>
                    <a:pt x="61" y="23"/>
                    <a:pt x="102" y="16"/>
                    <a:pt x="124" y="16"/>
                  </a:cubicBezTo>
                  <a:cubicBezTo>
                    <a:pt x="149" y="16"/>
                    <a:pt x="182" y="28"/>
                    <a:pt x="182" y="84"/>
                  </a:cubicBezTo>
                  <a:cubicBezTo>
                    <a:pt x="182" y="91"/>
                    <a:pt x="182" y="126"/>
                    <a:pt x="167" y="154"/>
                  </a:cubicBezTo>
                  <a:cubicBezTo>
                    <a:pt x="147" y="184"/>
                    <a:pt x="126" y="185"/>
                    <a:pt x="110" y="185"/>
                  </a:cubicBezTo>
                  <a:cubicBezTo>
                    <a:pt x="105" y="185"/>
                    <a:pt x="91" y="187"/>
                    <a:pt x="88" y="187"/>
                  </a:cubicBezTo>
                  <a:cubicBezTo>
                    <a:pt x="82" y="187"/>
                    <a:pt x="77" y="189"/>
                    <a:pt x="77" y="194"/>
                  </a:cubicBezTo>
                  <a:cubicBezTo>
                    <a:pt x="77" y="201"/>
                    <a:pt x="82" y="201"/>
                    <a:pt x="93" y="201"/>
                  </a:cubicBezTo>
                  <a:cubicBezTo>
                    <a:pt x="102" y="201"/>
                    <a:pt x="110" y="201"/>
                    <a:pt x="119" y="201"/>
                  </a:cubicBezTo>
                  <a:cubicBezTo>
                    <a:pt x="170" y="201"/>
                    <a:pt x="193" y="243"/>
                    <a:pt x="193" y="303"/>
                  </a:cubicBezTo>
                  <a:cubicBezTo>
                    <a:pt x="193" y="387"/>
                    <a:pt x="151" y="404"/>
                    <a:pt x="123" y="404"/>
                  </a:cubicBezTo>
                  <a:cubicBezTo>
                    <a:pt x="96" y="404"/>
                    <a:pt x="51" y="394"/>
                    <a:pt x="30" y="357"/>
                  </a:cubicBezTo>
                  <a:cubicBezTo>
                    <a:pt x="51" y="360"/>
                    <a:pt x="70" y="346"/>
                    <a:pt x="70" y="324"/>
                  </a:cubicBezTo>
                  <a:cubicBezTo>
                    <a:pt x="70" y="303"/>
                    <a:pt x="53" y="290"/>
                    <a:pt x="35" y="290"/>
                  </a:cubicBezTo>
                  <a:cubicBezTo>
                    <a:pt x="21" y="290"/>
                    <a:pt x="0" y="297"/>
                    <a:pt x="0" y="325"/>
                  </a:cubicBezTo>
                  <a:cubicBezTo>
                    <a:pt x="0" y="381"/>
                    <a:pt x="58" y="422"/>
                    <a:pt x="124" y="422"/>
                  </a:cubicBezTo>
                  <a:cubicBezTo>
                    <a:pt x="200" y="422"/>
                    <a:pt x="256" y="366"/>
                    <a:pt x="256" y="303"/>
                  </a:cubicBezTo>
                  <a:cubicBezTo>
                    <a:pt x="256" y="254"/>
                    <a:pt x="217" y="205"/>
                    <a:pt x="153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  <p:sp>
          <p:nvSpPr>
            <p:cNvPr id="559" name=""/>
            <p:cNvSpPr/>
            <p:nvPr/>
          </p:nvSpPr>
          <p:spPr>
            <a:xfrm>
              <a:off x="9786600" y="3314520"/>
              <a:ext cx="88200" cy="151920"/>
            </a:xfrm>
            <a:custGeom>
              <a:avLst/>
              <a:gdLst/>
              <a:ahLst/>
              <a:rect l="0" t="0" r="r" b="b"/>
              <a:pathLst>
                <a:path w="245" h="422">
                  <a:moveTo>
                    <a:pt x="245" y="285"/>
                  </a:moveTo>
                  <a:cubicBezTo>
                    <a:pt x="245" y="212"/>
                    <a:pt x="195" y="150"/>
                    <a:pt x="128" y="150"/>
                  </a:cubicBezTo>
                  <a:cubicBezTo>
                    <a:pt x="98" y="150"/>
                    <a:pt x="72" y="161"/>
                    <a:pt x="51" y="182"/>
                  </a:cubicBezTo>
                  <a:cubicBezTo>
                    <a:pt x="51" y="142"/>
                    <a:pt x="51" y="103"/>
                    <a:pt x="51" y="63"/>
                  </a:cubicBezTo>
                  <a:cubicBezTo>
                    <a:pt x="63" y="66"/>
                    <a:pt x="82" y="70"/>
                    <a:pt x="102" y="70"/>
                  </a:cubicBezTo>
                  <a:cubicBezTo>
                    <a:pt x="179" y="70"/>
                    <a:pt x="221" y="14"/>
                    <a:pt x="221" y="7"/>
                  </a:cubicBezTo>
                  <a:cubicBezTo>
                    <a:pt x="221" y="3"/>
                    <a:pt x="219" y="0"/>
                    <a:pt x="216" y="0"/>
                  </a:cubicBezTo>
                  <a:cubicBezTo>
                    <a:pt x="214" y="0"/>
                    <a:pt x="214" y="0"/>
                    <a:pt x="210" y="2"/>
                  </a:cubicBezTo>
                  <a:cubicBezTo>
                    <a:pt x="198" y="7"/>
                    <a:pt x="168" y="19"/>
                    <a:pt x="126" y="19"/>
                  </a:cubicBezTo>
                  <a:cubicBezTo>
                    <a:pt x="102" y="19"/>
                    <a:pt x="74" y="16"/>
                    <a:pt x="44" y="2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2" y="0"/>
                    <a:pt x="32" y="5"/>
                    <a:pt x="32" y="16"/>
                  </a:cubicBezTo>
                  <a:cubicBezTo>
                    <a:pt x="32" y="76"/>
                    <a:pt x="32" y="136"/>
                    <a:pt x="32" y="196"/>
                  </a:cubicBezTo>
                  <a:cubicBezTo>
                    <a:pt x="32" y="208"/>
                    <a:pt x="32" y="212"/>
                    <a:pt x="40" y="212"/>
                  </a:cubicBezTo>
                  <a:cubicBezTo>
                    <a:pt x="44" y="212"/>
                    <a:pt x="46" y="210"/>
                    <a:pt x="47" y="206"/>
                  </a:cubicBezTo>
                  <a:cubicBezTo>
                    <a:pt x="54" y="198"/>
                    <a:pt x="77" y="164"/>
                    <a:pt x="128" y="164"/>
                  </a:cubicBezTo>
                  <a:cubicBezTo>
                    <a:pt x="160" y="164"/>
                    <a:pt x="175" y="192"/>
                    <a:pt x="179" y="203"/>
                  </a:cubicBezTo>
                  <a:cubicBezTo>
                    <a:pt x="189" y="226"/>
                    <a:pt x="191" y="250"/>
                    <a:pt x="191" y="280"/>
                  </a:cubicBezTo>
                  <a:cubicBezTo>
                    <a:pt x="191" y="303"/>
                    <a:pt x="191" y="339"/>
                    <a:pt x="175" y="364"/>
                  </a:cubicBezTo>
                  <a:cubicBezTo>
                    <a:pt x="161" y="388"/>
                    <a:pt x="139" y="404"/>
                    <a:pt x="110" y="404"/>
                  </a:cubicBezTo>
                  <a:cubicBezTo>
                    <a:pt x="65" y="404"/>
                    <a:pt x="30" y="371"/>
                    <a:pt x="19" y="336"/>
                  </a:cubicBezTo>
                  <a:cubicBezTo>
                    <a:pt x="21" y="336"/>
                    <a:pt x="23" y="336"/>
                    <a:pt x="30" y="336"/>
                  </a:cubicBezTo>
                  <a:cubicBezTo>
                    <a:pt x="51" y="336"/>
                    <a:pt x="61" y="321"/>
                    <a:pt x="61" y="306"/>
                  </a:cubicBezTo>
                  <a:cubicBezTo>
                    <a:pt x="61" y="291"/>
                    <a:pt x="51" y="276"/>
                    <a:pt x="30" y="276"/>
                  </a:cubicBezTo>
                  <a:cubicBezTo>
                    <a:pt x="21" y="276"/>
                    <a:pt x="0" y="282"/>
                    <a:pt x="0" y="310"/>
                  </a:cubicBezTo>
                  <a:cubicBezTo>
                    <a:pt x="0" y="362"/>
                    <a:pt x="42" y="422"/>
                    <a:pt x="110" y="422"/>
                  </a:cubicBezTo>
                  <a:cubicBezTo>
                    <a:pt x="182" y="422"/>
                    <a:pt x="245" y="362"/>
                    <a:pt x="245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mph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 txBox="1"/>
          <p:nvPr/>
        </p:nvSpPr>
        <p:spPr>
          <a:xfrm>
            <a:off x="180000" y="923400"/>
            <a:ext cx="6120000" cy="19566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1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largely </a:t>
            </a:r>
            <a:r>
              <a:rPr b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independent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of distribution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used for </a:t>
            </a:r>
            <a:r>
              <a:rPr b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elastic energy loss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lvl="1" marL="432000" indent="-216000">
              <a:buClr>
                <a:srgbClr val="000000"/>
              </a:buClr>
              <a:buFont typeface="Symbol" charset="2"/>
              <a:buChar char="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More sensitive at</a:t>
            </a:r>
            <a:r>
              <a:rPr b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low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√s,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low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p</a:t>
            </a:r>
            <a:r>
              <a:rPr b="0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T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and large systems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Summary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62" name=""/>
          <p:cNvSpPr txBox="1"/>
          <p:nvPr/>
        </p:nvSpPr>
        <p:spPr>
          <a:xfrm>
            <a:off x="0" y="4993920"/>
            <a:ext cx="3960000" cy="54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System size scan with global fitted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α</a:t>
            </a:r>
            <a:r>
              <a:rPr b="0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s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63" name=""/>
          <p:cNvSpPr txBox="1"/>
          <p:nvPr/>
        </p:nvSpPr>
        <p:spPr>
          <a:xfrm>
            <a:off x="4320360" y="3369600"/>
            <a:ext cx="5760000" cy="18291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Small systems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are almost </a:t>
            </a:r>
            <a:r>
              <a:rPr b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entirely elastic energy loss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lvl="1" marL="432000" indent="-216000">
              <a:buClr>
                <a:srgbClr val="000000"/>
              </a:buClr>
              <a:buFont typeface="Symbol" charset="2"/>
              <a:buChar char="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System size scan in </a:t>
            </a:r>
            <a:r>
              <a:rPr b="0" lang="en-GB" sz="16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6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could disentangle radiation vs elastic energy loss mechanisms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Model is qualitatively consistent with data in both </a:t>
            </a:r>
            <a:r>
              <a:rPr b="0" i="1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d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  <a:ea typeface="Noto Sans"/>
              </a:rPr>
              <a:t>Au and AuAu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564" name="" descr=""/>
          <p:cNvPicPr/>
          <p:nvPr/>
        </p:nvPicPr>
        <p:blipFill>
          <a:blip r:embed="rId1"/>
          <a:stretch/>
        </p:blipFill>
        <p:spPr>
          <a:xfrm>
            <a:off x="6300000" y="951480"/>
            <a:ext cx="3600000" cy="2648520"/>
          </a:xfrm>
          <a:prstGeom prst="rect">
            <a:avLst/>
          </a:prstGeom>
          <a:ln w="10800">
            <a:noFill/>
          </a:ln>
        </p:spPr>
      </p:pic>
      <p:sp>
        <p:nvSpPr>
          <p:cNvPr id="565" name=""/>
          <p:cNvSpPr txBox="1"/>
          <p:nvPr/>
        </p:nvSpPr>
        <p:spPr>
          <a:xfrm>
            <a:off x="9180000" y="434520"/>
            <a:ext cx="914760" cy="1185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i="1" lang="en-GB" sz="1400" spc="-1" strike="noStrike">
                <a:solidFill>
                  <a:srgbClr val="2c3e50"/>
                </a:solidFill>
                <a:latin typeface="Noto Sans"/>
              </a:rPr>
              <a:t>d</a:t>
            </a:r>
            <a:r>
              <a:rPr b="1" lang="en-GB" sz="1400" spc="-1" strike="noStrike">
                <a:solidFill>
                  <a:srgbClr val="2c3e50"/>
                </a:solidFill>
                <a:latin typeface="Noto Sans"/>
              </a:rPr>
              <a:t>Au</a:t>
            </a:r>
            <a:endParaRPr b="0" lang="en-GB" sz="1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66" name=""/>
          <p:cNvSpPr txBox="1"/>
          <p:nvPr/>
        </p:nvSpPr>
        <p:spPr>
          <a:xfrm>
            <a:off x="3420000" y="5081040"/>
            <a:ext cx="3908520" cy="365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HTL vs vacuum propagators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67" name=""/>
          <p:cNvSpPr txBox="1"/>
          <p:nvPr/>
        </p:nvSpPr>
        <p:spPr>
          <a:xfrm>
            <a:off x="6531480" y="5081040"/>
            <a:ext cx="3908520" cy="365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Detailed uncertainty analysis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68" name=""/>
          <p:cNvSpPr txBox="1"/>
          <p:nvPr/>
        </p:nvSpPr>
        <p:spPr>
          <a:xfrm>
            <a:off x="78120" y="4808160"/>
            <a:ext cx="1480680" cy="365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GB" sz="1600" spc="-1" strike="noStrike">
                <a:solidFill>
                  <a:srgbClr val="2c3e50"/>
                </a:solidFill>
                <a:latin typeface="Noto Sans"/>
              </a:rPr>
              <a:t>Future work: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569" name="" descr=""/>
          <p:cNvPicPr/>
          <p:nvPr/>
        </p:nvPicPr>
        <p:blipFill>
          <a:blip r:embed="rId2"/>
          <a:stretch/>
        </p:blipFill>
        <p:spPr>
          <a:xfrm>
            <a:off x="360000" y="1861920"/>
            <a:ext cx="3701880" cy="281808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"/>
          <p:cNvSpPr txBox="1"/>
          <p:nvPr/>
        </p:nvSpPr>
        <p:spPr>
          <a:xfrm>
            <a:off x="900000" y="2374560"/>
            <a:ext cx="8280000" cy="9208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4800" spc="-1" strike="noStrike">
                <a:solidFill>
                  <a:srgbClr val="2c3e50"/>
                </a:solidFill>
                <a:latin typeface="Noto Sans"/>
              </a:rPr>
              <a:t>Bonus Slides</a:t>
            </a:r>
            <a:endParaRPr b="0" lang="en-GB" sz="4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i="1" lang="en-GB" sz="4000" spc="-1" strike="noStrike">
                <a:solidFill>
                  <a:srgbClr val="ffffff"/>
                </a:solidFill>
                <a:latin typeface="Roboto"/>
              </a:rPr>
              <a:t>Why</a:t>
            </a:r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 is Gaussian ~ Poisson?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72" name="" descr=""/>
          <p:cNvPicPr/>
          <p:nvPr/>
        </p:nvPicPr>
        <p:blipFill>
          <a:blip r:embed="rId1"/>
          <a:stretch/>
        </p:blipFill>
        <p:spPr>
          <a:xfrm>
            <a:off x="4968360" y="1357200"/>
            <a:ext cx="4571640" cy="3682800"/>
          </a:xfrm>
          <a:prstGeom prst="rect">
            <a:avLst/>
          </a:prstGeom>
          <a:ln w="10800">
            <a:noFill/>
          </a:ln>
        </p:spPr>
      </p:pic>
      <p:pic>
        <p:nvPicPr>
          <p:cNvPr id="573" name="" descr=""/>
          <p:cNvPicPr/>
          <p:nvPr/>
        </p:nvPicPr>
        <p:blipFill>
          <a:blip r:embed="rId2"/>
          <a:srcRect l="0" t="0" r="19036" b="0"/>
          <a:stretch/>
        </p:blipFill>
        <p:spPr>
          <a:xfrm>
            <a:off x="900000" y="1620000"/>
            <a:ext cx="3420000" cy="1293120"/>
          </a:xfrm>
          <a:prstGeom prst="rect">
            <a:avLst/>
          </a:prstGeom>
          <a:ln w="10800">
            <a:noFill/>
          </a:ln>
        </p:spPr>
      </p:pic>
      <p:pic>
        <p:nvPicPr>
          <p:cNvPr id="574" name="" descr=""/>
          <p:cNvPicPr/>
          <p:nvPr/>
        </p:nvPicPr>
        <p:blipFill>
          <a:blip r:embed="rId3"/>
          <a:stretch/>
        </p:blipFill>
        <p:spPr>
          <a:xfrm>
            <a:off x="1260000" y="2913120"/>
            <a:ext cx="2340000" cy="846000"/>
          </a:xfrm>
          <a:prstGeom prst="rect">
            <a:avLst/>
          </a:prstGeom>
          <a:ln w="10800">
            <a:noFill/>
          </a:ln>
        </p:spPr>
      </p:pic>
      <p:sp>
        <p:nvSpPr>
          <p:cNvPr id="575" name=""/>
          <p:cNvSpPr txBox="1"/>
          <p:nvPr/>
        </p:nvSpPr>
        <p:spPr>
          <a:xfrm>
            <a:off x="-180000" y="900000"/>
            <a:ext cx="4500000" cy="8960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Consider 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moment expansion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of RAA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76" name=""/>
          <p:cNvSpPr txBox="1"/>
          <p:nvPr/>
        </p:nvSpPr>
        <p:spPr>
          <a:xfrm>
            <a:off x="0" y="3960000"/>
            <a:ext cx="504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Small &lt;n&gt; =&gt; Gaussian RAA ~ Poisson RAA since zeroth and first moments are identical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Elastic vs Radiative E-Loss Importance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78" name="" descr=""/>
          <p:cNvPicPr/>
          <p:nvPr/>
        </p:nvPicPr>
        <p:blipFill>
          <a:blip r:embed="rId1"/>
          <a:stretch/>
        </p:blipFill>
        <p:spPr>
          <a:xfrm>
            <a:off x="180000" y="1260000"/>
            <a:ext cx="4571640" cy="3637080"/>
          </a:xfrm>
          <a:prstGeom prst="rect">
            <a:avLst/>
          </a:prstGeom>
          <a:ln w="10800">
            <a:noFill/>
          </a:ln>
        </p:spPr>
      </p:pic>
      <p:sp>
        <p:nvSpPr>
          <p:cNvPr id="579" name=""/>
          <p:cNvSpPr txBox="1"/>
          <p:nvPr/>
        </p:nvSpPr>
        <p:spPr>
          <a:xfrm>
            <a:off x="4751640" y="1316520"/>
            <a:ext cx="4968360" cy="120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GB" sz="2200" spc="-1" strike="noStrike">
                <a:solidFill>
                  <a:srgbClr val="2c3e50"/>
                </a:solidFill>
                <a:latin typeface="Noto Sans"/>
              </a:rPr>
              <a:t>Elastic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∆ E / E ≃ α</a:t>
            </a:r>
            <a:r>
              <a:rPr b="0" lang="en-GB" sz="2200" spc="-1" strike="noStrike" baseline="33000">
                <a:solidFill>
                  <a:srgbClr val="2c3e50"/>
                </a:solidFill>
                <a:latin typeface="TexMaths Symbols"/>
                <a:ea typeface="TexMaths Symbols"/>
              </a:rPr>
              <a:t>2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T</a:t>
            </a:r>
            <a:r>
              <a:rPr b="0" lang="en-GB" sz="2200" spc="-1" strike="noStrike" baseline="33000">
                <a:solidFill>
                  <a:srgbClr val="2c3e50"/>
                </a:solidFill>
                <a:latin typeface="TexMaths Symbols"/>
                <a:ea typeface="TexMaths Symbols"/>
              </a:rPr>
              <a:t>2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</a:t>
            </a:r>
            <a:r>
              <a:rPr b="0" lang="en-GB" sz="2200" spc="-1" strike="noStrike">
                <a:solidFill>
                  <a:srgbClr val="2c3e50"/>
                </a:solidFill>
                <a:latin typeface="TexMaths Roman"/>
                <a:ea typeface="TexMaths Roman"/>
              </a:rPr>
              <a:t>log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(ET)/E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br>
              <a:rPr sz="2200"/>
            </a:b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Radiative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∆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E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/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E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≃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α</a:t>
            </a:r>
            <a:r>
              <a:rPr b="0" lang="en-GB" sz="22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s</a:t>
            </a:r>
            <a:r>
              <a:rPr b="0" lang="en-GB" sz="2200" spc="-582" strike="noStrike" baseline="33000">
                <a:solidFill>
                  <a:srgbClr val="2c3e50"/>
                </a:solidFill>
                <a:latin typeface="TexMaths Symbols"/>
                <a:ea typeface="TexMaths Symbols"/>
              </a:rPr>
              <a:t> 3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L</a:t>
            </a:r>
            <a:r>
              <a:rPr b="0" lang="en-GB" sz="2200" spc="-1" strike="noStrike" baseline="33000">
                <a:solidFill>
                  <a:srgbClr val="2c3e50"/>
                </a:solidFill>
                <a:latin typeface="TexMaths Symbols"/>
                <a:ea typeface="TexMaths Symbols"/>
              </a:rPr>
              <a:t>2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T </a:t>
            </a:r>
            <a:r>
              <a:rPr b="0" lang="en-GB" sz="2200" spc="-1" strike="noStrike">
                <a:solidFill>
                  <a:srgbClr val="2c3e50"/>
                </a:solidFill>
                <a:latin typeface="TexMaths Roman"/>
                <a:ea typeface="TexMaths Roman"/>
              </a:rPr>
              <a:t>log </a:t>
            </a:r>
            <a:r>
              <a:rPr b="0" lang="en-GB" sz="22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E / E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b="0" lang="en-GB" sz="2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80" name=""/>
          <p:cNvSpPr txBox="1"/>
          <p:nvPr/>
        </p:nvSpPr>
        <p:spPr>
          <a:xfrm>
            <a:off x="5040000" y="2932560"/>
            <a:ext cx="4140000" cy="13345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Strong dependence on elastic E-loss used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Small systems elastic is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~1-3x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more important than radiative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Large Formation Time Assumption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82" name="" descr=""/>
          <p:cNvPicPr/>
          <p:nvPr/>
        </p:nvPicPr>
        <p:blipFill>
          <a:blip r:embed="rId1"/>
          <a:stretch/>
        </p:blipFill>
        <p:spPr>
          <a:xfrm>
            <a:off x="360000" y="900000"/>
            <a:ext cx="4384440" cy="3362040"/>
          </a:xfrm>
          <a:prstGeom prst="rect">
            <a:avLst/>
          </a:prstGeom>
          <a:ln w="10800">
            <a:noFill/>
          </a:ln>
        </p:spPr>
      </p:pic>
      <p:sp>
        <p:nvSpPr>
          <p:cNvPr id="583" name=""/>
          <p:cNvSpPr txBox="1"/>
          <p:nvPr/>
        </p:nvSpPr>
        <p:spPr>
          <a:xfrm>
            <a:off x="5040000" y="1016280"/>
            <a:ext cx="5040000" cy="34837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600" spc="-1" strike="noStrike">
                <a:solidFill>
                  <a:srgbClr val="2c3e50"/>
                </a:solidFill>
                <a:latin typeface="Noto Sans"/>
              </a:rPr>
              <a:t>Large contributions 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to SPL corr. at high energies from regions of phase space </a:t>
            </a:r>
            <a:r>
              <a:rPr b="1" lang="en-GB" sz="1600" spc="-1" strike="noStrike">
                <a:solidFill>
                  <a:srgbClr val="2c3e50"/>
                </a:solidFill>
                <a:latin typeface="Noto Sans"/>
              </a:rPr>
              <a:t>not allowed</a:t>
            </a: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 according to Large Formation Time assumption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Also impacts DGLV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Future work should include a full rederivation of DGLV with LFT assumption relaxed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2c3e50"/>
                </a:solidFill>
                <a:latin typeface="Noto Sans"/>
              </a:rPr>
              <a:t>Can implement a phenomenological cut in the phase space as well to limit assumption-violating contributions</a:t>
            </a:r>
            <a:endParaRPr b="0" lang="en-GB" sz="16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584" name="" descr=""/>
          <p:cNvPicPr/>
          <p:nvPr/>
        </p:nvPicPr>
        <p:blipFill>
          <a:blip r:embed="rId2"/>
          <a:stretch/>
        </p:blipFill>
        <p:spPr>
          <a:xfrm>
            <a:off x="1800000" y="4262040"/>
            <a:ext cx="7020000" cy="140796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Turning Off Elastic E-Loss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86" name="" descr=""/>
          <p:cNvPicPr/>
          <p:nvPr/>
        </p:nvPicPr>
        <p:blipFill>
          <a:blip r:embed="rId1"/>
          <a:stretch/>
        </p:blipFill>
        <p:spPr>
          <a:xfrm>
            <a:off x="215640" y="1216080"/>
            <a:ext cx="4824360" cy="3643920"/>
          </a:xfrm>
          <a:prstGeom prst="rect">
            <a:avLst/>
          </a:prstGeom>
          <a:ln w="10800">
            <a:noFill/>
          </a:ln>
        </p:spPr>
      </p:pic>
      <p:pic>
        <p:nvPicPr>
          <p:cNvPr id="587" name="" descr=""/>
          <p:cNvPicPr/>
          <p:nvPr/>
        </p:nvPicPr>
        <p:blipFill>
          <a:blip r:embed="rId2"/>
          <a:stretch/>
        </p:blipFill>
        <p:spPr>
          <a:xfrm>
            <a:off x="5040000" y="1260000"/>
            <a:ext cx="4879080" cy="372744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Nuclear Modification Factor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180000" y="1002240"/>
            <a:ext cx="4587480" cy="4217760"/>
          </a:xfrm>
          <a:prstGeom prst="rect">
            <a:avLst/>
          </a:prstGeom>
          <a:ln w="10800">
            <a:noFill/>
          </a:ln>
        </p:spPr>
      </p:pic>
      <p:sp>
        <p:nvSpPr>
          <p:cNvPr id="152" name=""/>
          <p:cNvSpPr txBox="1"/>
          <p:nvPr/>
        </p:nvSpPr>
        <p:spPr>
          <a:xfrm>
            <a:off x="4500000" y="900000"/>
            <a:ext cx="540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Qualitative success of pQCD energy loss models in large systems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5580000" y="1980000"/>
            <a:ext cx="3600000" cy="815400"/>
          </a:xfrm>
          <a:prstGeom prst="rect">
            <a:avLst/>
          </a:prstGeom>
          <a:ln w="10800">
            <a:noFill/>
          </a:ln>
        </p:spPr>
      </p:pic>
      <p:sp>
        <p:nvSpPr>
          <p:cNvPr id="154" name=""/>
          <p:cNvSpPr txBox="1"/>
          <p:nvPr/>
        </p:nvSpPr>
        <p:spPr>
          <a:xfrm>
            <a:off x="5220000" y="3600000"/>
            <a:ext cx="4140000" cy="12340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2200" spc="-1" strike="noStrike">
                <a:solidFill>
                  <a:srgbClr val="2c3e50"/>
                </a:solidFill>
                <a:latin typeface="Noto Sans"/>
              </a:rPr>
              <a:t>If QGP forms in small systems, then we should </a:t>
            </a:r>
            <a:r>
              <a:rPr b="0" i="1" lang="en-GB" sz="2200" spc="-1" strike="noStrike">
                <a:solidFill>
                  <a:srgbClr val="2c3e50"/>
                </a:solidFill>
                <a:latin typeface="Noto Sans"/>
              </a:rPr>
              <a:t>also </a:t>
            </a:r>
            <a:r>
              <a:rPr b="0" lang="en-GB" sz="2200" spc="-1" strike="noStrike">
                <a:solidFill>
                  <a:srgbClr val="2c3e50"/>
                </a:solidFill>
                <a:latin typeface="Noto Sans"/>
              </a:rPr>
              <a:t>see suppression?</a:t>
            </a:r>
            <a:endParaRPr b="0" lang="en-GB" sz="22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Gluon to Light Quark Crossover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89" name="" descr=""/>
          <p:cNvPicPr/>
          <p:nvPr/>
        </p:nvPicPr>
        <p:blipFill>
          <a:blip r:embed="rId1"/>
          <a:stretch/>
        </p:blipFill>
        <p:spPr>
          <a:xfrm>
            <a:off x="450360" y="1029600"/>
            <a:ext cx="3689640" cy="464040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HTL vs Vacuum propagators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91" name=""/>
          <p:cNvSpPr txBox="1"/>
          <p:nvPr/>
        </p:nvSpPr>
        <p:spPr>
          <a:xfrm>
            <a:off x="900000" y="972360"/>
            <a:ext cx="8280000" cy="22676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HTL expands in momentum transfer: 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q / T ≃ g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s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For large momentum transfer, vacuum propagators should be the correct theory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The way in which you cross between the two, changes the longitudinal and transverse components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  <a:ea typeface="Noto Sans"/>
              </a:rPr>
              <a:t>Makes a large difference in energy loss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Controlling the LFT approximation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93" name="" descr=""/>
          <p:cNvPicPr/>
          <p:nvPr/>
        </p:nvPicPr>
        <p:blipFill>
          <a:blip r:embed="rId1"/>
          <a:stretch/>
        </p:blipFill>
        <p:spPr>
          <a:xfrm>
            <a:off x="720000" y="1754280"/>
            <a:ext cx="7986240" cy="3977640"/>
          </a:xfrm>
          <a:prstGeom prst="rect">
            <a:avLst/>
          </a:prstGeom>
          <a:ln w="10800">
            <a:noFill/>
          </a:ln>
        </p:spPr>
      </p:pic>
      <p:pic>
        <p:nvPicPr>
          <p:cNvPr id="594" name="" descr=""/>
          <p:cNvPicPr/>
          <p:nvPr/>
        </p:nvPicPr>
        <p:blipFill>
          <a:blip r:embed="rId2"/>
          <a:stretch/>
        </p:blipFill>
        <p:spPr>
          <a:xfrm>
            <a:off x="1040040" y="914760"/>
            <a:ext cx="8679960" cy="910800"/>
          </a:xfrm>
          <a:prstGeom prst="rect">
            <a:avLst/>
          </a:prstGeom>
          <a:ln w="108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Example contribution to SPL corr.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96" name="" descr=""/>
          <p:cNvPicPr/>
          <p:nvPr/>
        </p:nvPicPr>
        <p:blipFill>
          <a:blip r:embed="rId1"/>
          <a:stretch/>
        </p:blipFill>
        <p:spPr>
          <a:xfrm>
            <a:off x="0" y="1006200"/>
            <a:ext cx="2191320" cy="1513800"/>
          </a:xfrm>
          <a:prstGeom prst="rect">
            <a:avLst/>
          </a:prstGeom>
          <a:ln w="10800">
            <a:noFill/>
          </a:ln>
        </p:spPr>
      </p:pic>
      <p:pic>
        <p:nvPicPr>
          <p:cNvPr id="597" name="" descr=""/>
          <p:cNvPicPr/>
          <p:nvPr/>
        </p:nvPicPr>
        <p:blipFill>
          <a:blip r:embed="rId2"/>
          <a:stretch/>
        </p:blipFill>
        <p:spPr>
          <a:xfrm>
            <a:off x="3075480" y="959400"/>
            <a:ext cx="6644160" cy="1740600"/>
          </a:xfrm>
          <a:prstGeom prst="rect">
            <a:avLst/>
          </a:prstGeom>
          <a:ln w="10800">
            <a:noFill/>
          </a:ln>
        </p:spPr>
      </p:pic>
      <p:pic>
        <p:nvPicPr>
          <p:cNvPr id="598" name="" descr=""/>
          <p:cNvPicPr/>
          <p:nvPr/>
        </p:nvPicPr>
        <p:blipFill>
          <a:blip r:embed="rId3"/>
          <a:stretch/>
        </p:blipFill>
        <p:spPr>
          <a:xfrm>
            <a:off x="1980000" y="2520000"/>
            <a:ext cx="5391000" cy="1406520"/>
          </a:xfrm>
          <a:prstGeom prst="rect">
            <a:avLst/>
          </a:prstGeom>
          <a:ln w="10800">
            <a:noFill/>
          </a:ln>
        </p:spPr>
      </p:pic>
      <p:sp>
        <p:nvSpPr>
          <p:cNvPr id="599" name=""/>
          <p:cNvSpPr txBox="1"/>
          <p:nvPr/>
        </p:nvSpPr>
        <p:spPr>
          <a:xfrm>
            <a:off x="5920920" y="3989160"/>
            <a:ext cx="288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Pole at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600" name="" descr=""/>
          <p:cNvPicPr/>
          <p:nvPr/>
        </p:nvPicPr>
        <p:blipFill>
          <a:blip r:embed="rId4"/>
          <a:srcRect l="9873" t="0" r="0" b="0"/>
          <a:stretch/>
        </p:blipFill>
        <p:spPr>
          <a:xfrm>
            <a:off x="7720920" y="3960000"/>
            <a:ext cx="1639080" cy="590040"/>
          </a:xfrm>
          <a:prstGeom prst="rect">
            <a:avLst/>
          </a:prstGeom>
          <a:ln w="10800">
            <a:noFill/>
          </a:ln>
        </p:spPr>
      </p:pic>
      <p:sp>
        <p:nvSpPr>
          <p:cNvPr id="601" name=""/>
          <p:cNvSpPr/>
          <p:nvPr/>
        </p:nvSpPr>
        <p:spPr>
          <a:xfrm flipH="1" flipV="1">
            <a:off x="6840000" y="3600000"/>
            <a:ext cx="720000" cy="3891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Nuclear Modification in Small Systems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4320000" y="1080000"/>
            <a:ext cx="2880000" cy="3375360"/>
          </a:xfrm>
          <a:prstGeom prst="rect">
            <a:avLst/>
          </a:prstGeom>
          <a:ln w="10800">
            <a:noFill/>
          </a:ln>
        </p:spPr>
      </p:pic>
      <p:sp>
        <p:nvSpPr>
          <p:cNvPr id="157" name=""/>
          <p:cNvSpPr txBox="1"/>
          <p:nvPr/>
        </p:nvSpPr>
        <p:spPr>
          <a:xfrm>
            <a:off x="180000" y="900000"/>
            <a:ext cx="3780000" cy="13089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GB" sz="2200" spc="-1" strike="noStrike">
                <a:solidFill>
                  <a:srgbClr val="2c3e50"/>
                </a:solidFill>
                <a:latin typeface="Noto Sans"/>
              </a:rPr>
              <a:t>Small system suppression pattern not as clear</a:t>
            </a:r>
            <a:endParaRPr b="0" lang="en-GB" sz="2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5040000" y="4455360"/>
            <a:ext cx="162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Suppression ~0.75!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59" name=""/>
          <p:cNvSpPr/>
          <p:nvPr/>
        </p:nvSpPr>
        <p:spPr>
          <a:xfrm>
            <a:off x="5760000" y="1980000"/>
            <a:ext cx="180000" cy="2543040"/>
          </a:xfrm>
          <a:custGeom>
            <a:avLst/>
            <a:gdLst/>
            <a:ahLst/>
            <a:rect l="0" t="0" r="r" b="b"/>
            <a:pathLst>
              <a:path fill="none" w="500" h="7064">
                <a:moveTo>
                  <a:pt x="0" y="7064"/>
                </a:moveTo>
                <a:lnTo>
                  <a:pt x="500" y="0"/>
                </a:lnTo>
              </a:path>
            </a:pathLst>
          </a:cu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60" name=""/>
          <p:cNvSpPr txBox="1"/>
          <p:nvPr/>
        </p:nvSpPr>
        <p:spPr>
          <a:xfrm>
            <a:off x="540000" y="1980000"/>
            <a:ext cx="2340000" cy="7819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No suppression!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360000" y="2700000"/>
            <a:ext cx="3263400" cy="2381400"/>
          </a:xfrm>
          <a:prstGeom prst="rect">
            <a:avLst/>
          </a:prstGeom>
          <a:ln w="10800">
            <a:noFill/>
          </a:ln>
        </p:spPr>
      </p:pic>
      <p:sp>
        <p:nvSpPr>
          <p:cNvPr id="162" name=""/>
          <p:cNvSpPr/>
          <p:nvPr/>
        </p:nvSpPr>
        <p:spPr>
          <a:xfrm>
            <a:off x="1800000" y="2520000"/>
            <a:ext cx="720000" cy="1080000"/>
          </a:xfrm>
          <a:prstGeom prst="line">
            <a:avLst/>
          </a:prstGeom>
          <a:ln w="572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 txBox="1"/>
          <p:nvPr/>
        </p:nvSpPr>
        <p:spPr>
          <a:xfrm>
            <a:off x="7380000" y="1620000"/>
            <a:ext cx="2340000" cy="32007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Apparent tension between RHIC and LHC suppression results?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pA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is difficult to measure due to centrality bias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6480000" y="4680000"/>
            <a:ext cx="36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→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Theoretical input needed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65" name=""/>
          <p:cNvSpPr/>
          <p:nvPr/>
        </p:nvSpPr>
        <p:spPr>
          <a:xfrm rot="1704600">
            <a:off x="115200" y="4388400"/>
            <a:ext cx="1440000" cy="590760"/>
          </a:xfrm>
          <a:prstGeom prst="foldedCorner">
            <a:avLst>
              <a:gd name="adj" fmla="val 22245"/>
            </a:avLst>
          </a:prstGeom>
          <a:solidFill>
            <a:srgbClr val="fafad2"/>
          </a:solidFill>
          <a:ln w="10800">
            <a:solidFill>
              <a:srgbClr val="eee8a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1" lang="en-GB" sz="2400" spc="-1" strike="noStrike">
                <a:solidFill>
                  <a:srgbClr val="2c3e50"/>
                </a:solidFill>
                <a:latin typeface="Noto Sans"/>
              </a:rPr>
              <a:t>Glauber</a:t>
            </a:r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66" name=""/>
          <p:cNvSpPr/>
          <p:nvPr/>
        </p:nvSpPr>
        <p:spPr>
          <a:xfrm rot="1704600">
            <a:off x="6153480" y="1035720"/>
            <a:ext cx="1456920" cy="510120"/>
          </a:xfrm>
          <a:prstGeom prst="foldedCorner">
            <a:avLst>
              <a:gd name="adj" fmla="val 22245"/>
            </a:avLst>
          </a:prstGeom>
          <a:solidFill>
            <a:srgbClr val="fafad2"/>
          </a:solidFill>
          <a:ln w="10800">
            <a:solidFill>
              <a:srgbClr val="eee8a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GB" sz="2400" spc="-1" strike="noStrike">
                <a:solidFill>
                  <a:srgbClr val="2c3e50"/>
                </a:solidFill>
                <a:latin typeface="Noto Sans"/>
              </a:rPr>
              <a:t>Direct </a:t>
            </a:r>
            <a:r>
              <a:rPr b="1" lang="en-GB" sz="24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γ</a:t>
            </a:r>
            <a:r>
              <a:rPr b="1" i="1" lang="en-GB" sz="2400" spc="-1" strike="noStrike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b="1" lang="en-GB" sz="24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4680000" y="5040720"/>
            <a:ext cx="2880000" cy="6292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PHENIX, arXiv:2303.12899 (2023)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1440000" y="5040000"/>
            <a:ext cx="2880000" cy="6292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ATLAS, JHEP 07 (2023) 074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Energy Loss Models in Small Systems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70" name=""/>
          <p:cNvSpPr/>
          <p:nvPr/>
        </p:nvSpPr>
        <p:spPr>
          <a:xfrm>
            <a:off x="4320000" y="1080000"/>
            <a:ext cx="108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Elastic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E-loss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1" name=""/>
          <p:cNvSpPr/>
          <p:nvPr/>
        </p:nvSpPr>
        <p:spPr>
          <a:xfrm>
            <a:off x="4140000" y="45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Radiative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E-loss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2" name=""/>
          <p:cNvSpPr/>
          <p:nvPr/>
        </p:nvSpPr>
        <p:spPr>
          <a:xfrm>
            <a:off x="18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Collision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Geometry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3" name=""/>
          <p:cNvSpPr/>
          <p:nvPr/>
        </p:nvSpPr>
        <p:spPr>
          <a:xfrm>
            <a:off x="234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Bricks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of (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L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, 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T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4" name=""/>
          <p:cNvSpPr/>
          <p:nvPr/>
        </p:nvSpPr>
        <p:spPr>
          <a:xfrm>
            <a:off x="594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Total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E-Loss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5" name=""/>
          <p:cNvSpPr/>
          <p:nvPr/>
        </p:nvSpPr>
        <p:spPr>
          <a:xfrm>
            <a:off x="792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R</a:t>
            </a:r>
            <a:r>
              <a:rPr b="0" lang="en-GB" sz="1800" spc="-1" strike="noStrike" baseline="-8000">
                <a:solidFill>
                  <a:srgbClr val="2c3e50"/>
                </a:solidFill>
                <a:latin typeface="TexMaths Symbols"/>
                <a:ea typeface="TexMaths Symbols"/>
              </a:rPr>
              <a:t>AA</a:t>
            </a:r>
            <a:endParaRPr b="0" lang="en-GB" sz="1800" spc="-1" strike="noStrike">
              <a:solidFill>
                <a:srgbClr val="2c3e50"/>
              </a:solidFill>
              <a:latin typeface="TexMaths Symbols"/>
            </a:endParaRPr>
          </a:p>
        </p:txBody>
      </p:sp>
      <p:sp>
        <p:nvSpPr>
          <p:cNvPr id="176" name=""/>
          <p:cNvSpPr/>
          <p:nvPr/>
        </p:nvSpPr>
        <p:spPr>
          <a:xfrm>
            <a:off x="1620000" y="3060000"/>
            <a:ext cx="720000" cy="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 flipV="1">
            <a:off x="3780000" y="1800000"/>
            <a:ext cx="1080000" cy="126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"/>
          <p:cNvSpPr/>
          <p:nvPr/>
        </p:nvSpPr>
        <p:spPr>
          <a:xfrm>
            <a:off x="3780000" y="3060000"/>
            <a:ext cx="1080000" cy="144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"/>
          <p:cNvSpPr/>
          <p:nvPr/>
        </p:nvSpPr>
        <p:spPr>
          <a:xfrm>
            <a:off x="5040000" y="1800000"/>
            <a:ext cx="900000" cy="126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 flipV="1">
            <a:off x="5040000" y="3060000"/>
            <a:ext cx="900000" cy="144000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/>
          <p:nvPr/>
        </p:nvSpPr>
        <p:spPr>
          <a:xfrm>
            <a:off x="7380000" y="3060000"/>
            <a:ext cx="540000" cy="0"/>
          </a:xfrm>
          <a:prstGeom prst="line">
            <a:avLst/>
          </a:prstGeom>
          <a:ln w="38160">
            <a:solidFill>
              <a:srgbClr val="2c3e5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"/>
          <p:cNvSpPr txBox="1"/>
          <p:nvPr/>
        </p:nvSpPr>
        <p:spPr>
          <a:xfrm>
            <a:off x="0" y="3423600"/>
            <a:ext cx="1980000" cy="1076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IP-Glasma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+ Bjorken expansion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5580000" y="900000"/>
            <a:ext cx="2520000" cy="1076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HTL, Braaten + Thoma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5580000" y="4507560"/>
            <a:ext cx="23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DGLV, 1</a:t>
            </a:r>
            <a:r>
              <a:rPr b="0" i="1" lang="en-GB" sz="1800" spc="-1" strike="noStrike" baseline="33000">
                <a:solidFill>
                  <a:srgbClr val="2c3e50"/>
                </a:solidFill>
                <a:latin typeface="Noto Sans"/>
              </a:rPr>
              <a:t>st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 order in opacity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2340000" y="1087560"/>
            <a:ext cx="18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Central limit theorem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7560000" y="4507560"/>
            <a:ext cx="18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Neglected terms ~ </a:t>
            </a:r>
            <a:r>
              <a:rPr b="0" lang="en-GB" sz="1800" spc="-1" strike="noStrike">
                <a:solidFill>
                  <a:srgbClr val="ff0000"/>
                </a:solidFill>
                <a:latin typeface="TexMaths Symbols"/>
                <a:ea typeface="TexMaths Symbols"/>
              </a:rPr>
              <a:t>e</a:t>
            </a:r>
            <a:r>
              <a:rPr b="0" lang="en-GB" sz="1800" spc="-1" strike="noStrike" baseline="33000">
                <a:solidFill>
                  <a:srgbClr val="ff0000"/>
                </a:solidFill>
                <a:latin typeface="TexMaths Symbols"/>
                <a:ea typeface="TexMaths Symbols"/>
              </a:rPr>
              <a:t>− μ L</a:t>
            </a:r>
            <a:r>
              <a:rPr b="0" lang="en-GB" sz="1800" spc="-1" strike="noStrike">
                <a:solidFill>
                  <a:srgbClr val="ff0000"/>
                </a:solidFill>
                <a:latin typeface="Noto Sans"/>
                <a:ea typeface="Noto Sans"/>
              </a:rPr>
              <a:t>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0" y="1832040"/>
            <a:ext cx="216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Prethermalization E-loss is uncertain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8" name=""/>
          <p:cNvSpPr/>
          <p:nvPr/>
        </p:nvSpPr>
        <p:spPr>
          <a:xfrm>
            <a:off x="2340000" y="900000"/>
            <a:ext cx="1800000" cy="10800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"/>
          <p:cNvSpPr/>
          <p:nvPr/>
        </p:nvSpPr>
        <p:spPr>
          <a:xfrm>
            <a:off x="7560000" y="4320000"/>
            <a:ext cx="1800000" cy="10800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"/>
          <p:cNvSpPr txBox="1"/>
          <p:nvPr/>
        </p:nvSpPr>
        <p:spPr>
          <a:xfrm>
            <a:off x="180000" y="1080000"/>
            <a:ext cx="198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Theory RpA is difficult too!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180000" y="4327560"/>
            <a:ext cx="162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Schenke et al., PRC 102 (2020) 044905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5580000" y="1620000"/>
            <a:ext cx="162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Braaten and Thoma, PRD 44 (1991) R2625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5760000" y="3795120"/>
            <a:ext cx="23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Djordjevic and Gyulassy, Nucl. Phys. A 733 (2004) 265-298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What do Small QGP’s Look Like?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5" name=""/>
          <p:cNvSpPr txBox="1"/>
          <p:nvPr/>
        </p:nvSpPr>
        <p:spPr>
          <a:xfrm>
            <a:off x="5940000" y="2240280"/>
            <a:ext cx="3780000" cy="2799720"/>
          </a:xfrm>
          <a:prstGeom prst="rect">
            <a:avLst/>
          </a:prstGeom>
          <a:noFill/>
          <a:ln w="1080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Small systems have L/λ ∼ 1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Central limit theorem inapplicable (elastic)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Multiple soft scatter approaches inapplicable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Large systems have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L/λ ∼ 5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Central limit theorem still dubious?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360000" y="1308960"/>
            <a:ext cx="5220000" cy="4054680"/>
          </a:xfrm>
          <a:prstGeom prst="rect">
            <a:avLst/>
          </a:prstGeom>
          <a:ln w="10800">
            <a:noFill/>
          </a:ln>
        </p:spPr>
      </p:pic>
      <p:sp>
        <p:nvSpPr>
          <p:cNvPr id="197" name=""/>
          <p:cNvSpPr txBox="1"/>
          <p:nvPr/>
        </p:nvSpPr>
        <p:spPr>
          <a:xfrm>
            <a:off x="5220000" y="1636560"/>
            <a:ext cx="3600000" cy="506520"/>
          </a:xfrm>
          <a:prstGeom prst="rect">
            <a:avLst/>
          </a:prstGeom>
          <a:noFill/>
          <a:ln w="10800">
            <a:noFill/>
          </a:ln>
        </p:spPr>
      </p:sp>
      <p:sp>
        <p:nvSpPr>
          <p:cNvPr id="198" name=""/>
          <p:cNvSpPr txBox="1"/>
          <p:nvPr/>
        </p:nvSpPr>
        <p:spPr>
          <a:xfrm>
            <a:off x="5940000" y="1101600"/>
            <a:ext cx="361548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Small system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⟨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L⟩ ~ 1 fm</a:t>
            </a:r>
            <a:r>
              <a:rPr b="0" lang="en-GB" sz="1800" spc="-1" strike="noStrike">
                <a:solidFill>
                  <a:srgbClr val="2c3e50"/>
                </a:solidFill>
                <a:latin typeface="TexMaths Symbols"/>
                <a:ea typeface="TexMaths Symbols"/>
              </a:rPr>
              <a:t>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comparable to peripheral AA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708090"/>
                </a:solidFill>
                <a:latin typeface="Roboto"/>
              </a:rPr>
              <a:t>Energy Loss Models in Small Systems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0" name=""/>
          <p:cNvSpPr/>
          <p:nvPr/>
        </p:nvSpPr>
        <p:spPr>
          <a:xfrm>
            <a:off x="4320000" y="1080000"/>
            <a:ext cx="108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Elastic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E-loss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01" name=""/>
          <p:cNvSpPr/>
          <p:nvPr/>
        </p:nvSpPr>
        <p:spPr>
          <a:xfrm>
            <a:off x="4140000" y="45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Radiative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E-loss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02" name=""/>
          <p:cNvSpPr/>
          <p:nvPr/>
        </p:nvSpPr>
        <p:spPr>
          <a:xfrm>
            <a:off x="18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Collision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Geometry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03" name=""/>
          <p:cNvSpPr/>
          <p:nvPr/>
        </p:nvSpPr>
        <p:spPr>
          <a:xfrm>
            <a:off x="234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Bricks 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of (L, T)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04" name=""/>
          <p:cNvSpPr/>
          <p:nvPr/>
        </p:nvSpPr>
        <p:spPr>
          <a:xfrm>
            <a:off x="594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Total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E-Loss 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05" name=""/>
          <p:cNvSpPr/>
          <p:nvPr/>
        </p:nvSpPr>
        <p:spPr>
          <a:xfrm>
            <a:off x="7920000" y="2700000"/>
            <a:ext cx="1440000" cy="720000"/>
          </a:xfrm>
          <a:prstGeom prst="rect">
            <a:avLst/>
          </a:prstGeom>
          <a:solidFill>
            <a:srgbClr val="ffffff"/>
          </a:solidFill>
          <a:ln cap="rnd" w="10800">
            <a:solidFill>
              <a:srgbClr val="70809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RAA</a:t>
            </a:r>
            <a:endParaRPr b="0" lang="en-GB" sz="1800" spc="-1" strike="noStrike">
              <a:solidFill>
                <a:srgbClr val="708090"/>
              </a:solidFill>
              <a:latin typeface="Noto Sans"/>
            </a:endParaRPr>
          </a:p>
        </p:txBody>
      </p:sp>
      <p:sp>
        <p:nvSpPr>
          <p:cNvPr id="206" name=""/>
          <p:cNvSpPr/>
          <p:nvPr/>
        </p:nvSpPr>
        <p:spPr>
          <a:xfrm>
            <a:off x="1620000" y="3060000"/>
            <a:ext cx="720000" cy="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"/>
          <p:cNvSpPr/>
          <p:nvPr/>
        </p:nvSpPr>
        <p:spPr>
          <a:xfrm flipV="1">
            <a:off x="3780000" y="1800000"/>
            <a:ext cx="1080000" cy="126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"/>
          <p:cNvSpPr/>
          <p:nvPr/>
        </p:nvSpPr>
        <p:spPr>
          <a:xfrm>
            <a:off x="3780000" y="3060000"/>
            <a:ext cx="1080000" cy="144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"/>
          <p:cNvSpPr/>
          <p:nvPr/>
        </p:nvSpPr>
        <p:spPr>
          <a:xfrm>
            <a:off x="5040000" y="1800000"/>
            <a:ext cx="900000" cy="126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"/>
          <p:cNvSpPr/>
          <p:nvPr/>
        </p:nvSpPr>
        <p:spPr>
          <a:xfrm flipV="1">
            <a:off x="5040000" y="3060000"/>
            <a:ext cx="900000" cy="144000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"/>
          <p:cNvSpPr/>
          <p:nvPr/>
        </p:nvSpPr>
        <p:spPr>
          <a:xfrm>
            <a:off x="7380000" y="3060000"/>
            <a:ext cx="540000" cy="0"/>
          </a:xfrm>
          <a:prstGeom prst="line">
            <a:avLst/>
          </a:prstGeom>
          <a:ln w="38160">
            <a:solidFill>
              <a:srgbClr val="70809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"/>
          <p:cNvSpPr txBox="1"/>
          <p:nvPr/>
        </p:nvSpPr>
        <p:spPr>
          <a:xfrm>
            <a:off x="0" y="3423600"/>
            <a:ext cx="1980000" cy="1076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IP-Glasma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algn="ctr">
              <a:buNone/>
            </a:pP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+ Bjorken expansion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5580000" y="1080000"/>
            <a:ext cx="1980000" cy="1076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i="1" lang="en-GB" sz="1800" spc="-1" strike="noStrike">
                <a:solidFill>
                  <a:srgbClr val="708090"/>
                </a:solidFill>
                <a:latin typeface="Noto Sans"/>
              </a:rPr>
              <a:t>HTL, Braaten + Thoma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5580000" y="4507560"/>
            <a:ext cx="234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DGLV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, 1</a:t>
            </a:r>
            <a:r>
              <a:rPr b="0" i="1" lang="en-GB" sz="1800" spc="-1" strike="noStrike" baseline="33000">
                <a:solidFill>
                  <a:srgbClr val="2c3e50"/>
                </a:solidFill>
                <a:latin typeface="Noto Sans"/>
              </a:rPr>
              <a:t>st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 order in opacity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2340000" y="1087560"/>
            <a:ext cx="18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Central limit theorem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7560000" y="4507560"/>
            <a:ext cx="18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Neglected terms ~ </a:t>
            </a:r>
            <a:r>
              <a:rPr b="0" lang="en-GB" sz="1800" spc="-1" strike="noStrike">
                <a:solidFill>
                  <a:srgbClr val="ff0000"/>
                </a:solidFill>
                <a:latin typeface="TexMaths Symbols"/>
                <a:ea typeface="TexMaths Symbols"/>
              </a:rPr>
              <a:t>e</a:t>
            </a:r>
            <a:r>
              <a:rPr b="0" lang="en-GB" sz="1800" spc="-1" strike="noStrike" baseline="33000">
                <a:solidFill>
                  <a:srgbClr val="ff0000"/>
                </a:solidFill>
                <a:latin typeface="TexMaths Symbols"/>
                <a:ea typeface="TexMaths Symbols"/>
              </a:rPr>
              <a:t>− μ L</a:t>
            </a:r>
            <a:r>
              <a:rPr b="0" lang="en-GB" sz="1800" spc="-1" strike="noStrike">
                <a:solidFill>
                  <a:srgbClr val="ff0000"/>
                </a:solidFill>
                <a:latin typeface="Noto Sans"/>
                <a:ea typeface="Noto Sans"/>
              </a:rPr>
              <a:t>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0" y="1832040"/>
            <a:ext cx="216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708090"/>
                </a:solidFill>
                <a:latin typeface="Noto Sans"/>
              </a:rPr>
              <a:t>Prethermalization E-loss uncertain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8" name=""/>
          <p:cNvSpPr/>
          <p:nvPr/>
        </p:nvSpPr>
        <p:spPr>
          <a:xfrm>
            <a:off x="7560000" y="4320000"/>
            <a:ext cx="1800000" cy="10800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Short pathlength (SPL) Corr. to DGLV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080360" y="1150200"/>
            <a:ext cx="7739640" cy="3349800"/>
          </a:xfrm>
          <a:prstGeom prst="rect">
            <a:avLst/>
          </a:prstGeom>
          <a:ln w="10800">
            <a:noFill/>
          </a:ln>
        </p:spPr>
      </p:pic>
      <p:sp>
        <p:nvSpPr>
          <p:cNvPr id="221" name=""/>
          <p:cNvSpPr txBox="1"/>
          <p:nvPr/>
        </p:nvSpPr>
        <p:spPr>
          <a:xfrm>
            <a:off x="0" y="2396520"/>
            <a:ext cx="162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Suppressed for large 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22" name=""/>
          <p:cNvSpPr/>
          <p:nvPr/>
        </p:nvSpPr>
        <p:spPr>
          <a:xfrm>
            <a:off x="1752480" y="2610000"/>
            <a:ext cx="1172520" cy="900000"/>
          </a:xfrm>
          <a:prstGeom prst="ellipse">
            <a:avLst/>
          </a:prstGeom>
          <a:noFill/>
          <a:ln w="108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"/>
          <p:cNvSpPr/>
          <p:nvPr/>
        </p:nvSpPr>
        <p:spPr>
          <a:xfrm>
            <a:off x="1260000" y="2880000"/>
            <a:ext cx="540000" cy="180000"/>
          </a:xfrm>
          <a:custGeom>
            <a:avLst/>
            <a:gdLst/>
            <a:ahLst/>
            <a:rect l="0" t="0" r="r" b="b"/>
            <a:pathLst>
              <a:path fill="none" w="1500" h="500">
                <a:moveTo>
                  <a:pt x="0" y="0"/>
                </a:moveTo>
                <a:lnTo>
                  <a:pt x="1500" y="500"/>
                </a:lnTo>
              </a:path>
            </a:pathLst>
          </a:cu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24" name=""/>
          <p:cNvSpPr txBox="1"/>
          <p:nvPr/>
        </p:nvSpPr>
        <p:spPr>
          <a:xfrm>
            <a:off x="1440000" y="4680000"/>
            <a:ext cx="7020000" cy="720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Breaking of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 colour triviality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→ 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we’ll see this can lead to excessively large corr. for gluons!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25" name=""/>
          <p:cNvSpPr/>
          <p:nvPr/>
        </p:nvSpPr>
        <p:spPr>
          <a:xfrm>
            <a:off x="4140000" y="2700000"/>
            <a:ext cx="1172520" cy="900000"/>
          </a:xfrm>
          <a:prstGeom prst="ellipse">
            <a:avLst/>
          </a:prstGeom>
          <a:noFill/>
          <a:ln w="108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"/>
          <p:cNvSpPr/>
          <p:nvPr/>
        </p:nvSpPr>
        <p:spPr>
          <a:xfrm>
            <a:off x="3960000" y="3420000"/>
            <a:ext cx="720000" cy="1080000"/>
          </a:xfrm>
          <a:custGeom>
            <a:avLst/>
            <a:gdLst/>
            <a:ahLst/>
            <a:rect l="0" t="0" r="r" b="b"/>
            <a:pathLst>
              <a:path fill="none" w="2000" h="3000">
                <a:moveTo>
                  <a:pt x="0" y="3000"/>
                </a:moveTo>
                <a:lnTo>
                  <a:pt x="2000" y="0"/>
                </a:lnTo>
              </a:path>
            </a:pathLst>
          </a:custGeom>
          <a:ln w="572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27" name=""/>
          <p:cNvSpPr txBox="1"/>
          <p:nvPr/>
        </p:nvSpPr>
        <p:spPr>
          <a:xfrm>
            <a:off x="7740000" y="1496520"/>
            <a:ext cx="1980000" cy="10234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DGLV 1</a:t>
            </a:r>
            <a:r>
              <a:rPr b="0" lang="en-GB" sz="1800" spc="-1" strike="noStrike" baseline="33000">
                <a:solidFill>
                  <a:srgbClr val="ff0000"/>
                </a:solidFill>
                <a:latin typeface="Noto Sans"/>
              </a:rPr>
              <a:t>st</a:t>
            </a:r>
            <a:r>
              <a:rPr b="0" lang="en-GB" sz="1800" spc="-1" strike="noStrike">
                <a:solidFill>
                  <a:srgbClr val="ff0000"/>
                </a:solidFill>
                <a:latin typeface="Noto Sans"/>
              </a:rPr>
              <a:t> order in opacity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8100000" y="2838600"/>
            <a:ext cx="1440000" cy="4014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GB" sz="1800" spc="-1" strike="noStrike">
                <a:solidFill>
                  <a:srgbClr val="0000ff"/>
                </a:solidFill>
                <a:latin typeface="Noto Sans"/>
              </a:rPr>
              <a:t>SPL corr.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8280000" y="3364920"/>
            <a:ext cx="1620000" cy="415080"/>
          </a:xfrm>
          <a:prstGeom prst="rect">
            <a:avLst/>
          </a:prstGeom>
          <a:noFill/>
          <a:ln w="10800">
            <a:noFill/>
          </a:ln>
        </p:spPr>
        <p:txBody>
          <a:bodyPr lIns="0" rIns="0" tIns="0" bIns="0" anchor="t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Kolbe &amp; Horowitz, PRC 100 (2019) 024913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7920000" y="2340000"/>
            <a:ext cx="2160000" cy="622440"/>
          </a:xfrm>
          <a:prstGeom prst="rect">
            <a:avLst/>
          </a:prstGeom>
          <a:noFill/>
          <a:ln w="10800">
            <a:noFill/>
          </a:ln>
        </p:spPr>
        <p:txBody>
          <a:bodyPr lIns="0" rIns="0" tIns="0" bIns="0" anchor="t">
            <a:noAutofit/>
          </a:bodyPr>
          <a:p>
            <a:r>
              <a:rPr b="0" i="1" lang="en-GB" sz="1200" spc="-1" strike="noStrike">
                <a:solidFill>
                  <a:srgbClr val="2c3e50"/>
                </a:solidFill>
                <a:latin typeface="Noto Sans"/>
              </a:rPr>
              <a:t>Djordjevic and Gyulassy, Nucl. Phys. A 733 (2004) 265-298</a:t>
            </a:r>
            <a:endParaRPr b="0" lang="en-GB" sz="1200" spc="-1" strike="noStrike">
              <a:solidFill>
                <a:srgbClr val="2c3e5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4000" spc="-1" strike="noStrike">
                <a:solidFill>
                  <a:srgbClr val="ffffff"/>
                </a:solidFill>
                <a:latin typeface="Roboto"/>
              </a:rPr>
              <a:t>Numerics of the Short Pathlength Corr.</a:t>
            </a:r>
            <a:endParaRPr b="1" lang="en-GB" sz="40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360000" y="990360"/>
            <a:ext cx="3420000" cy="4644720"/>
          </a:xfrm>
          <a:prstGeom prst="rect">
            <a:avLst/>
          </a:prstGeom>
          <a:ln w="10800">
            <a:noFill/>
          </a:ln>
        </p:spPr>
      </p:pic>
      <p:sp>
        <p:nvSpPr>
          <p:cNvPr id="233" name=""/>
          <p:cNvSpPr txBox="1"/>
          <p:nvPr/>
        </p:nvSpPr>
        <p:spPr>
          <a:xfrm>
            <a:off x="5220000" y="1882440"/>
            <a:ext cx="4140000" cy="20775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We see the SPL correction: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Decreases as a function of </a:t>
            </a:r>
            <a:r>
              <a:rPr b="0" i="1" lang="en-GB" sz="1800" spc="-1" strike="noStrike">
                <a:solidFill>
                  <a:srgbClr val="2c3e50"/>
                </a:solidFill>
                <a:latin typeface="Noto Sans"/>
              </a:rPr>
              <a:t>L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much larger for gluons cf quarks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Can lead to </a:t>
            </a:r>
            <a:r>
              <a:rPr b="1" lang="en-GB" sz="1800" spc="-1" strike="noStrike">
                <a:solidFill>
                  <a:srgbClr val="2c3e50"/>
                </a:solidFill>
                <a:latin typeface="Noto Sans"/>
              </a:rPr>
              <a:t>negative</a:t>
            </a: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 energy loss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2c3e50"/>
                </a:solidFill>
                <a:latin typeface="Noto Sans"/>
              </a:rPr>
              <a:t>Grows as a function of </a:t>
            </a:r>
            <a:endParaRPr b="0" lang="en-GB" sz="1800" spc="-1" strike="noStrike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34" name=""/>
          <p:cNvSpPr/>
          <p:nvPr/>
        </p:nvSpPr>
        <p:spPr>
          <a:xfrm>
            <a:off x="3017520" y="2401200"/>
            <a:ext cx="2202480" cy="118800"/>
          </a:xfrm>
          <a:custGeom>
            <a:avLst/>
            <a:gdLst/>
            <a:ahLst/>
            <a:rect l="0" t="0" r="r" b="b"/>
            <a:pathLst>
              <a:path fill="none" w="6118" h="330">
                <a:moveTo>
                  <a:pt x="6118" y="330"/>
                </a:moveTo>
                <a:lnTo>
                  <a:pt x="0" y="0"/>
                </a:lnTo>
              </a:path>
            </a:pathLst>
          </a:custGeom>
          <a:ln w="38160">
            <a:solidFill>
              <a:srgbClr val="2c3e50"/>
            </a:solidFill>
            <a:round/>
            <a:tailEnd len="med" type="triangle" w="med"/>
          </a:ln>
        </p:spPr>
      </p:sp>
      <p:sp>
        <p:nvSpPr>
          <p:cNvPr id="235" name=""/>
          <p:cNvSpPr/>
          <p:nvPr/>
        </p:nvSpPr>
        <p:spPr>
          <a:xfrm>
            <a:off x="2153160" y="2520000"/>
            <a:ext cx="3066840" cy="2074320"/>
          </a:xfrm>
          <a:custGeom>
            <a:avLst/>
            <a:gdLst/>
            <a:ahLst/>
            <a:rect l="0" t="0" r="r" b="b"/>
            <a:pathLst>
              <a:path fill="none" w="8519" h="5762">
                <a:moveTo>
                  <a:pt x="8519" y="0"/>
                </a:moveTo>
                <a:lnTo>
                  <a:pt x="0" y="5762"/>
                </a:lnTo>
              </a:path>
            </a:pathLst>
          </a:custGeom>
          <a:ln w="38160">
            <a:solidFill>
              <a:srgbClr val="2c3e50"/>
            </a:solidFill>
            <a:round/>
            <a:tailEnd len="med" type="triangle" w="med"/>
          </a:ln>
        </p:spPr>
      </p:sp>
      <p:sp>
        <p:nvSpPr>
          <p:cNvPr id="236" name=""/>
          <p:cNvSpPr/>
          <p:nvPr/>
        </p:nvSpPr>
        <p:spPr>
          <a:xfrm>
            <a:off x="3257640" y="2880000"/>
            <a:ext cx="1962360" cy="1346040"/>
          </a:xfrm>
          <a:custGeom>
            <a:avLst/>
            <a:gdLst/>
            <a:ahLst/>
            <a:rect l="0" t="0" r="r" b="b"/>
            <a:pathLst>
              <a:path fill="none" w="5451" h="3739">
                <a:moveTo>
                  <a:pt x="5451" y="0"/>
                </a:moveTo>
                <a:lnTo>
                  <a:pt x="0" y="3739"/>
                </a:lnTo>
              </a:path>
            </a:pathLst>
          </a:custGeom>
          <a:ln w="38160">
            <a:solidFill>
              <a:srgbClr val="2c3e50"/>
            </a:solidFill>
            <a:round/>
            <a:tailEnd len="med" type="triangle" w="med"/>
          </a:ln>
        </p:spPr>
      </p:sp>
      <p:sp>
        <p:nvSpPr>
          <p:cNvPr id="237" name=""/>
          <p:cNvSpPr/>
          <p:nvPr/>
        </p:nvSpPr>
        <p:spPr>
          <a:xfrm>
            <a:off x="1980000" y="2880000"/>
            <a:ext cx="3246840" cy="1620000"/>
          </a:xfrm>
          <a:custGeom>
            <a:avLst/>
            <a:gdLst/>
            <a:ahLst/>
            <a:rect l="0" t="0" r="r" b="b"/>
            <a:pathLst>
              <a:path fill="none" w="9019" h="4500">
                <a:moveTo>
                  <a:pt x="9019" y="0"/>
                </a:moveTo>
                <a:lnTo>
                  <a:pt x="0" y="4500"/>
                </a:lnTo>
              </a:path>
            </a:pathLst>
          </a:custGeom>
          <a:ln w="38160">
            <a:solidFill>
              <a:srgbClr val="2c3e5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Midnightblue</Template>
  <TotalTime>4317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2024-05-09T13:08:31Z</dcterms:created>
  <dc:creator/>
  <dc:description/>
  <dc:language>en-ZA</dc:language>
  <cp:lastModifiedBy/>
  <dcterms:modified xsi:type="dcterms:W3CDTF">2024-06-06T15:50:41Z</dcterms:modified>
  <cp:revision>52</cp:revision>
  <dc:subject/>
  <dc:title>Midnightblue</dc:title>
</cp:coreProperties>
</file>