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_rels/notesSlide20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1.xml.rels" ContentType="application/vnd.openxmlformats-package.relationships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56.png" ContentType="image/png"/>
  <Override PartName="/ppt/media/image55.png" ContentType="image/png"/>
  <Override PartName="/ppt/media/image54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50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3.jpeg" ContentType="image/jpeg"/>
  <Override PartName="/ppt/media/image40.png" ContentType="image/png"/>
  <Override PartName="/ppt/media/image33.png" ContentType="image/png"/>
  <Override PartName="/ppt/media/image39.png" ContentType="image/png"/>
  <Override PartName="/ppt/media/image9.png" ContentType="image/png"/>
  <Override PartName="/ppt/media/image86.png" ContentType="image/png"/>
  <Override PartName="/ppt/media/image13.png" ContentType="image/png"/>
  <Override PartName="/ppt/media/image1.png" ContentType="image/png"/>
  <Override PartName="/ppt/media/image38.png" ContentType="image/png"/>
  <Override PartName="/ppt/media/image8.png" ContentType="image/png"/>
  <Override PartName="/ppt/media/image85.png" ContentType="image/png"/>
  <Override PartName="/ppt/media/image49.png" ContentType="image/png"/>
  <Override PartName="/ppt/media/image12.png" ContentType="image/png"/>
  <Override PartName="/ppt/media/image37.png" ContentType="image/png"/>
  <Override PartName="/ppt/media/image7.png" ContentType="image/png"/>
  <Override PartName="/ppt/media/image84.png" ContentType="image/png"/>
  <Override PartName="/ppt/media/image48.png" ContentType="image/png"/>
  <Override PartName="/ppt/media/image21.png" ContentType="image/png"/>
  <Override PartName="/ppt/media/image58.png" ContentType="image/png"/>
  <Override PartName="/ppt/media/image22.png" ContentType="image/png"/>
  <Override PartName="/ppt/media/image59.png" ContentType="image/png"/>
  <Override PartName="/ppt/media/image23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26.png" ContentType="image/png"/>
  <Override PartName="/ppt/media/image63.png" ContentType="image/png"/>
  <Override PartName="/ppt/media/image64.png" ContentType="image/png"/>
  <Override PartName="/ppt/media/image15.jpeg" ContentType="image/jpeg"/>
  <Override PartName="/ppt/media/image65.png" ContentType="image/png"/>
  <Override PartName="/ppt/media/image66.png" ContentType="image/png"/>
  <Override PartName="/ppt/media/image67.png" ContentType="image/png"/>
  <Override PartName="/ppt/media/image30.png" ContentType="image/png"/>
  <Override PartName="/ppt/media/image68.png" ContentType="image/png"/>
  <Override PartName="/ppt/media/image31.png" ContentType="image/png"/>
  <Override PartName="/ppt/media/image70.png" ContentType="image/png"/>
  <Override PartName="/ppt/media/image28.png" ContentType="image/png"/>
  <Override PartName="/ppt/media/image89.png" ContentType="image/png"/>
  <Override PartName="/ppt/media/image77.png" ContentType="image/png"/>
  <Override PartName="/ppt/media/image88.png" ContentType="image/png"/>
  <Override PartName="/ppt/media/image76.png" ContentType="image/png"/>
  <Override PartName="/ppt/media/image87.png" ContentType="image/png"/>
  <Override PartName="/ppt/media/image75.png" ContentType="image/png"/>
  <Override PartName="/ppt/media/image79.png" ContentType="image/png"/>
  <Override PartName="/ppt/media/image80.png" ContentType="image/png"/>
  <Override PartName="/ppt/media/image78.png" ContentType="image/png"/>
  <Override PartName="/ppt/media/image74.png" ContentType="image/png"/>
  <Override PartName="/ppt/media/image73.png" ContentType="image/png"/>
  <Override PartName="/ppt/media/image72.png" ContentType="image/png"/>
  <Override PartName="/ppt/media/image69.png" ContentType="image/png"/>
  <Override PartName="/ppt/media/image25.jpeg" ContentType="image/jpeg"/>
  <Override PartName="/ppt/media/image32.png" ContentType="image/png"/>
  <Override PartName="/ppt/media/image71.png" ContentType="image/png"/>
  <Override PartName="/ppt/media/image29.png" ContentType="image/png"/>
  <Override PartName="/ppt/media/image20.png" ContentType="image/png"/>
  <Override PartName="/ppt/media/image57.png" ContentType="image/png"/>
  <Override PartName="/ppt/media/image24.png" ContentType="image/png"/>
  <Override PartName="/ppt/media/image2.png" ContentType="image/png"/>
  <Override PartName="/ppt/media/image14.png" ContentType="image/png"/>
  <Override PartName="/ppt/media/image27.png" ContentType="image/png"/>
  <Override PartName="/ppt/media/image81.png" ContentType="image/png"/>
  <Override PartName="/ppt/media/image16.png" ContentType="image/png"/>
  <Override PartName="/ppt/media/image4.png" ContentType="image/png"/>
  <Override PartName="/ppt/media/image34.png" ContentType="image/png"/>
  <Override PartName="/ppt/media/image82.png" ContentType="image/png"/>
  <Override PartName="/ppt/media/image17.png" ContentType="image/png"/>
  <Override PartName="/ppt/media/image5.png" ContentType="image/png"/>
  <Override PartName="/ppt/media/image35.png" ContentType="image/png"/>
  <Override PartName="/ppt/media/image10.png" ContentType="image/png"/>
  <Override PartName="/ppt/media/image47.png" ContentType="image/png"/>
  <Override PartName="/ppt/media/image18.png" ContentType="image/png"/>
  <Override PartName="/ppt/media/image83.png" ContentType="image/png"/>
  <Override PartName="/ppt/media/image6.png" ContentType="image/png"/>
  <Override PartName="/ppt/media/image36.png" ContentType="image/png"/>
  <Override PartName="/ppt/media/image19.jpeg" ContentType="image/jpeg"/>
  <Override PartName="/ppt/media/image11.png" ContentType="image/png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4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34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50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51.xml" ContentType="application/vnd.openxmlformats-officedocument.presentationml.slide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49.xml.rels" ContentType="application/vnd.openxmlformats-package.relationships+xml"/>
  <Override PartName="/ppt/slides/_rels/slide34.xml.rels" ContentType="application/vnd.openxmlformats-package.relationships+xml"/>
  <Override PartName="/ppt/slides/_rels/slide50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51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47.xml.rels" ContentType="application/vnd.openxmlformats-package.relationships+xml"/>
  <Override PartName="/ppt/slides/_rels/slide4.xml.rels" ContentType="application/vnd.openxmlformats-package.relationships+xml"/>
  <Override PartName="/ppt/slides/_rels/slide33.xml.rels" ContentType="application/vnd.openxmlformats-package.relationships+xml"/>
  <Override PartName="/ppt/slides/_rels/slide48.xml.rels" ContentType="application/vnd.openxmlformats-package.relationships+xml"/>
  <Override PartName="/ppt/slides/_rels/slide40.xml.rels" ContentType="application/vnd.openxmlformats-package.relationships+xml"/>
  <Override PartName="/ppt/slides/_rels/slide5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46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8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slide30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41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comments/comment1.xml" ContentType="application/vnd.openxmlformats-officedocument.presentationml.comments+xml"/>
  <Override PartName="/ppt/comments/comment41.xml" ContentType="application/vnd.openxmlformats-officedocument.presentationml.comments+xml"/>
  <Override PartName="/ppt/commentAuthors.xml" ContentType="application/vnd.openxmlformats-officedocument.presentationml.commentAuthor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</p:sldIdLst>
  <p:sldSz cx="10080625" cy="5670550"/>
  <p:notesSz cx="7559675" cy="10691813"/>
</p:presentation>
</file>

<file path=ppt/commentAuthors.xml><?xml version="1.0" encoding="utf-8"?>
<p:cmAuthorLst xmlns:p="http://schemas.openxmlformats.org/presentationml/2006/main">
  <p:cmAuthor id="0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presProps" Target="presProps.xml"/><Relationship Id="rId59" Type="http://schemas.openxmlformats.org/officeDocument/2006/relationships/commentAuthors" Target="commentAuthors.xml"/>
</Relationships>
</file>

<file path=ppt/comments/comment1.xml><?xml version="1.0" encoding="utf-8"?>
<p:cmLst xmlns:p="http://schemas.openxmlformats.org/presentationml/2006/main">
  <p:cm authorId="0" dt="2024-05-31T20:26:09.000000000" idx="1">
    <p:pos x="0" y="0"/>
    <p:text>Todo:
- citations of stuff
- All plots easier to read (if possibe), maybe some labels on the lines?
- Put in “gritty details” plots / equations
	- Full elastic energy loss
	- SPL corr. extra feynman diagrams and example amplitude
	- Poisson 
	- Fluctuation dissipation theorem sigma
	- Average important moment (if not in the main thing)</p:text>
  </p:cm>
</p:cmLst>
</file>

<file path=ppt/comments/comment41.xml><?xml version="1.0" encoding="utf-8"?>
<p:cmLst xmlns:p="http://schemas.openxmlformats.org/presentationml/2006/main">
  <p:cm authorId="0" dt="2024-05-31T19:36:00.000000000" idx="2">
    <p:pos x="0" y="0"/>
    <p:text/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ldImg"/>
          </p:nvPr>
        </p:nvSpPr>
        <p:spPr>
          <a:xfrm>
            <a:off x="1107000" y="812520"/>
            <a:ext cx="5345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algn="ctr">
              <a:lnSpc>
                <a:spcPct val="150000"/>
              </a:lnSpc>
              <a:buNone/>
            </a:pP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C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l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i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c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k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 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t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o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 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m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o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v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e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 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t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h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e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 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s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l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i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d</a:t>
            </a: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e</a:t>
            </a:r>
            <a:endParaRPr b="1" lang="en-GB" sz="5000" spc="-1" strike="noStrike">
              <a:solidFill>
                <a:srgbClr val="ffffff"/>
              </a:solidFill>
              <a:latin typeface="Roboto Medium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C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l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i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c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k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 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t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o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 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e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d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i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t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 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t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h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e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 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n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o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t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e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s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 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f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o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r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m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a</a:t>
            </a: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t</a:t>
            </a:r>
            <a:endParaRPr b="0" lang="en-GB" sz="20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p>
            <a:r>
              <a:rPr b="1" lang="en-GB" sz="1400" spc="-1" strike="noStrike">
                <a:solidFill>
                  <a:srgbClr val="000000"/>
                </a:solidFill>
                <a:latin typeface="Noto Sans"/>
              </a:rPr>
              <a:t>&lt;header&gt;</a:t>
            </a:r>
            <a:endParaRPr b="1" lang="en-GB" sz="1400" spc="-1" strike="noStrike">
              <a:solidFill>
                <a:srgbClr val="000000"/>
              </a:solidFill>
              <a:latin typeface="Noto Sans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dt" idx="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1" lang="en-GB" sz="1400" spc="-1" strike="noStrike">
                <a:solidFill>
                  <a:srgbClr val="000000"/>
                </a:solidFill>
                <a:latin typeface="Noto Sans"/>
              </a:defRPr>
            </a:lvl1pPr>
          </a:lstStyle>
          <a:p>
            <a:pPr algn="r">
              <a:buNone/>
            </a:pPr>
            <a:r>
              <a:rPr b="1" lang="en-GB" sz="1400" spc="-1" strike="noStrike">
                <a:solidFill>
                  <a:srgbClr val="000000"/>
                </a:solidFill>
                <a:latin typeface="Noto Sans"/>
              </a:rPr>
              <a:t>&lt;date/time&gt;</a:t>
            </a:r>
            <a:endParaRPr b="1" lang="en-GB" sz="1400" spc="-1" strike="noStrike">
              <a:solidFill>
                <a:srgbClr val="000000"/>
              </a:solidFill>
              <a:latin typeface="Noto Sans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ft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b">
            <a:noAutofit/>
          </a:bodyPr>
          <a:lstStyle>
            <a:lvl1pPr>
              <a:defRPr b="1" lang="en-GB" sz="1400" spc="-1" strike="noStrike">
                <a:solidFill>
                  <a:srgbClr val="000000"/>
                </a:solidFill>
                <a:latin typeface="Noto Sans"/>
              </a:defRPr>
            </a:lvl1pPr>
          </a:lstStyle>
          <a:p>
            <a:r>
              <a:rPr b="1" lang="en-GB" sz="1400" spc="-1" strike="noStrike">
                <a:solidFill>
                  <a:srgbClr val="000000"/>
                </a:solidFill>
                <a:latin typeface="Noto Sans"/>
              </a:rPr>
              <a:t>&lt;footer&gt;</a:t>
            </a:r>
            <a:endParaRPr b="1" lang="en-GB" sz="1400" spc="-1" strike="noStrike">
              <a:solidFill>
                <a:srgbClr val="000000"/>
              </a:solidFill>
              <a:latin typeface="Noto Sans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 type="sldNum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1" lang="en-GB" sz="1400" spc="-1" strike="noStrike">
                <a:solidFill>
                  <a:srgbClr val="000000"/>
                </a:solidFill>
                <a:latin typeface="Noto Sans"/>
              </a:defRPr>
            </a:lvl1pPr>
          </a:lstStyle>
          <a:p>
            <a:pPr algn="r">
              <a:buNone/>
            </a:pPr>
            <a:fld id="{3629AB9A-959B-4492-BFEA-4CE0584265A8}" type="slidenum">
              <a:rPr b="1" lang="en-GB" sz="1400" spc="-1" strike="noStrike">
                <a:solidFill>
                  <a:srgbClr val="000000"/>
                </a:solidFill>
                <a:latin typeface="Noto Sans"/>
              </a:rPr>
              <a:t>&lt;number&gt;</a:t>
            </a:fld>
            <a:endParaRPr b="1" lang="en-GB" sz="1400" spc="-1" strike="noStrike">
              <a:solidFill>
                <a:srgbClr val="000000"/>
              </a:solidFill>
              <a:latin typeface="Noto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sldImg"/>
          </p:nvPr>
        </p:nvSpPr>
        <p:spPr>
          <a:xfrm>
            <a:off x="1260000" y="801720"/>
            <a:ext cx="5039640" cy="4008960"/>
          </a:xfrm>
          <a:prstGeom prst="rect">
            <a:avLst/>
          </a:prstGeom>
          <a:ln w="0">
            <a:noFill/>
          </a:ln>
        </p:spPr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Profoundly affects not only the questions we can ask, but also whether we can even answer those questions.  For example, we won’t be able to answer the question: what will the temperature be on July 25, 2019 like we can for July 25, 2018.  But we will have a good idea of the range of values.</a:t>
            </a:r>
            <a:endParaRPr b="0" lang="en-GB" sz="2000" spc="-1" strike="noStrike">
              <a:latin typeface="Noto Sans"/>
            </a:endParaRPr>
          </a:p>
        </p:txBody>
      </p:sp>
      <p:sp>
        <p:nvSpPr>
          <p:cNvPr id="602" name="PlaceHolder 3"/>
          <p:cNvSpPr>
            <a:spLocks noGrp="1"/>
          </p:cNvSpPr>
          <p:nvPr>
            <p:ph type="sldNum" idx="12"/>
          </p:nvPr>
        </p:nvSpPr>
        <p:spPr>
          <a:xfrm>
            <a:off x="4282200" y="10155600"/>
            <a:ext cx="3275640" cy="534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488463-A049-4B60-8BDA-9B452AA84C04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1" lang="en-GB" sz="1200" spc="-1" strike="noStrike">
              <a:solidFill>
                <a:srgbClr val="ffffff"/>
              </a:solidFill>
              <a:latin typeface="Noto Sans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PlaceHolder 1"/>
          <p:cNvSpPr>
            <a:spLocks noGrp="1"/>
          </p:cNvSpPr>
          <p:nvPr>
            <p:ph type="sldImg"/>
          </p:nvPr>
        </p:nvSpPr>
        <p:spPr>
          <a:xfrm>
            <a:off x="1260000" y="801720"/>
            <a:ext cx="5039640" cy="4008960"/>
          </a:xfrm>
          <a:prstGeom prst="rect">
            <a:avLst/>
          </a:prstGeom>
          <a:ln w="0">
            <a:noFill/>
          </a:ln>
        </p:spPr>
      </p:sp>
      <p:sp>
        <p:nvSpPr>
          <p:cNvPr id="60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Like a single H20 molecule, much of the physics of small amounts of QCD matter is well understood</a:t>
            </a:r>
            <a:endParaRPr b="0" lang="en-GB" sz="2000" spc="-1" strike="noStrike">
              <a:latin typeface="Noto Sans"/>
            </a:endParaRPr>
          </a:p>
        </p:txBody>
      </p:sp>
      <p:sp>
        <p:nvSpPr>
          <p:cNvPr id="605" name="PlaceHolder 3"/>
          <p:cNvSpPr>
            <a:spLocks noGrp="1"/>
          </p:cNvSpPr>
          <p:nvPr>
            <p:ph type="sldNum" idx="13"/>
          </p:nvPr>
        </p:nvSpPr>
        <p:spPr>
          <a:xfrm>
            <a:off x="4282200" y="10155600"/>
            <a:ext cx="3275640" cy="534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B7CF349-C794-4DA9-9BF7-384CF53B8FDE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1" lang="en-GB" sz="1200" spc="-1" strike="noStrike">
              <a:solidFill>
                <a:srgbClr val="ffffff"/>
              </a:solidFill>
              <a:latin typeface="Noto Sans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sldImg"/>
          </p:nvPr>
        </p:nvSpPr>
        <p:spPr>
          <a:xfrm>
            <a:off x="1260000" y="801720"/>
            <a:ext cx="5039640" cy="4008960"/>
          </a:xfrm>
          <a:prstGeom prst="rect">
            <a:avLst/>
          </a:prstGeom>
          <a:ln w="0">
            <a:noFill/>
          </a:ln>
        </p:spPr>
      </p:sp>
      <p:sp>
        <p:nvSpPr>
          <p:cNvPr id="60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What happens if we stick a lot of QCD matter together.  What emergent properties do we see?  Introduce name of quark-gluon plasma.</a:t>
            </a:r>
            <a:endParaRPr b="0" lang="en-GB" sz="2000" spc="-1" strike="noStrike">
              <a:latin typeface="Noto Sans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What are the properties of a large amount of nuclear matter in extreme conditions?</a:t>
            </a:r>
            <a:endParaRPr b="0" lang="en-GB" sz="2000" spc="-1" strike="noStrike">
              <a:latin typeface="Noto Sans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Pressure, energy, entropy, speed of sound, viscosity, heat capacity, </a:t>
            </a:r>
            <a:r>
              <a:rPr b="0" lang="is-IS" sz="2000" spc="-1" strike="noStrike">
                <a:latin typeface="Noto Sans"/>
              </a:rPr>
              <a:t>…</a:t>
            </a:r>
            <a:endParaRPr b="0" lang="en-GB" sz="2000" spc="-1" strike="noStrike">
              <a:latin typeface="Noto Sans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Phase transition: first order? crossover?</a:t>
            </a:r>
            <a:endParaRPr b="0" lang="en-GB" sz="2000" spc="-1" strike="noStrike">
              <a:latin typeface="Noto Sans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Ice to liquid water vs. melting butter</a:t>
            </a:r>
            <a:endParaRPr b="0" lang="en-GB" sz="2000" spc="-1" strike="noStrike">
              <a:latin typeface="Noto Sans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How much stuff is needed for us to see emergent phenomena?</a:t>
            </a:r>
            <a:endParaRPr b="0" lang="en-GB" sz="2000" spc="-1" strike="noStrike">
              <a:latin typeface="Noto Sans"/>
            </a:endParaRPr>
          </a:p>
        </p:txBody>
      </p:sp>
      <p:sp>
        <p:nvSpPr>
          <p:cNvPr id="608" name="PlaceHolder 3"/>
          <p:cNvSpPr>
            <a:spLocks noGrp="1"/>
          </p:cNvSpPr>
          <p:nvPr>
            <p:ph type="sldNum" idx="14"/>
          </p:nvPr>
        </p:nvSpPr>
        <p:spPr>
          <a:xfrm>
            <a:off x="4282200" y="10155600"/>
            <a:ext cx="3275640" cy="534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D967569-A731-4B59-A92B-E01FE4BFBDA8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1" lang="en-GB" sz="1200" spc="-1" strike="noStrike">
              <a:solidFill>
                <a:srgbClr val="ffffff"/>
              </a:solidFill>
              <a:latin typeface="Noto Sans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/>
          </p:cNvSpPr>
          <p:nvPr>
            <p:ph type="sldImg"/>
          </p:nvPr>
        </p:nvSpPr>
        <p:spPr>
          <a:xfrm>
            <a:off x="1260000" y="801720"/>
            <a:ext cx="5039640" cy="4008960"/>
          </a:xfrm>
          <a:prstGeom prst="rect">
            <a:avLst/>
          </a:prstGeom>
          <a:ln w="0">
            <a:noFill/>
          </a:ln>
        </p:spPr>
      </p:sp>
      <p:sp>
        <p:nvSpPr>
          <p:cNvPr id="61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A lot of time &amp; money spent; why bother?  Let’s measure and record for the rest of time the fundamental properties of some of the matter around us</a:t>
            </a:r>
            <a:endParaRPr b="0" lang="en-GB" sz="2000" spc="-1" strike="noStrike">
              <a:latin typeface="Noto Sans"/>
            </a:endParaRPr>
          </a:p>
        </p:txBody>
      </p:sp>
      <p:sp>
        <p:nvSpPr>
          <p:cNvPr id="611" name="PlaceHolder 3"/>
          <p:cNvSpPr>
            <a:spLocks noGrp="1"/>
          </p:cNvSpPr>
          <p:nvPr>
            <p:ph type="sldNum" idx="15"/>
          </p:nvPr>
        </p:nvSpPr>
        <p:spPr>
          <a:xfrm>
            <a:off x="4282200" y="10155600"/>
            <a:ext cx="3275640" cy="534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07EBEAB-0529-4C2C-8935-1C4BD192D0DB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1" lang="en-GB" sz="1200" spc="-1" strike="noStrike">
              <a:solidFill>
                <a:srgbClr val="ffffff"/>
              </a:solidFill>
              <a:latin typeface="Noto Sans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sldImg"/>
          </p:nvPr>
        </p:nvSpPr>
        <p:spPr>
          <a:xfrm>
            <a:off x="1260000" y="801720"/>
            <a:ext cx="5039640" cy="4008960"/>
          </a:xfrm>
          <a:prstGeom prst="rect">
            <a:avLst/>
          </a:prstGeom>
          <a:ln w="0">
            <a:noFill/>
          </a:ln>
        </p:spPr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Strongly coupled systems are a major open problem, with likely connections to high T superconductors</a:t>
            </a:r>
            <a:endParaRPr b="0" lang="en-GB" sz="2000" spc="-1" strike="noStrike">
              <a:latin typeface="Noto Sans"/>
            </a:endParaRPr>
          </a:p>
        </p:txBody>
      </p:sp>
      <p:sp>
        <p:nvSpPr>
          <p:cNvPr id="614" name="PlaceHolder 3"/>
          <p:cNvSpPr>
            <a:spLocks noGrp="1"/>
          </p:cNvSpPr>
          <p:nvPr>
            <p:ph type="sldNum" idx="16"/>
          </p:nvPr>
        </p:nvSpPr>
        <p:spPr>
          <a:xfrm>
            <a:off x="4282200" y="10155600"/>
            <a:ext cx="3275640" cy="534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E35361B-9B27-4D06-BC5A-EE77F5332610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1" lang="en-GB" sz="1200" spc="-1" strike="noStrike">
              <a:solidFill>
                <a:srgbClr val="ffffff"/>
              </a:solidFill>
              <a:latin typeface="Noto Sans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latin typeface="Noto Sans"/>
              </a:rPr>
              <a:t>And it only cost $1bn!</a:t>
            </a:r>
            <a:endParaRPr b="0" lang="en-GB" sz="2000" spc="-1" strike="noStrike">
              <a:latin typeface="Noto Sans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2000" spc="-1" strike="noStrike">
              <a:latin typeface="Noto Sans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latin typeface="Noto Sans"/>
              </a:rPr>
              <a:t>Note: surface of sun is 6000K (and that’s what gives us sunburn from 150 million km away).  Center of sun is 100 times hotter than the surface of the sun.</a:t>
            </a:r>
            <a:endParaRPr b="0" lang="en-GB" sz="2000" spc="-1" strike="noStrike">
              <a:latin typeface="Noto Sans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2000" spc="-1" strike="noStrike">
              <a:latin typeface="Noto Sans"/>
            </a:endParaRPr>
          </a:p>
        </p:txBody>
      </p:sp>
      <p:sp>
        <p:nvSpPr>
          <p:cNvPr id="617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56E2BFE-B836-4762-AAAA-A90DF5290FF4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1" lang="en-GB" sz="1200" spc="-1" strike="noStrike">
              <a:solidFill>
                <a:srgbClr val="ffffff"/>
              </a:solidFill>
              <a:latin typeface="Noto Sans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6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And yet we can extract some useful information!</a:t>
            </a:r>
            <a:endParaRPr b="0" lang="en-GB" sz="2000" spc="-1" strike="noStrike">
              <a:latin typeface="Noto Sans"/>
            </a:endParaRPr>
          </a:p>
        </p:txBody>
      </p:sp>
      <p:sp>
        <p:nvSpPr>
          <p:cNvPr id="620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ffffff"/>
                </a:solidFill>
                <a:latin typeface="Noto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5A5F645-7842-4E09-9342-859884C15E00}" type="slidenum">
              <a:rPr b="0" lang="en-US" sz="1200" spc="-1" strike="noStrike">
                <a:solidFill>
                  <a:srgbClr val="ffffff"/>
                </a:solidFill>
                <a:latin typeface="Noto Sans"/>
              </a:rPr>
              <a:t>&lt;number&gt;</a:t>
            </a:fld>
            <a:endParaRPr b="1" lang="en-GB" sz="1200" spc="-1" strike="noStrike">
              <a:solidFill>
                <a:srgbClr val="ffffff"/>
              </a:solidFill>
              <a:latin typeface="Noto Sans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sldImg"/>
          </p:nvPr>
        </p:nvSpPr>
        <p:spPr>
          <a:xfrm>
            <a:off x="1260000" y="801720"/>
            <a:ext cx="5039640" cy="4008960"/>
          </a:xfrm>
          <a:prstGeom prst="rect">
            <a:avLst/>
          </a:prstGeom>
          <a:ln w="0">
            <a:noFill/>
          </a:ln>
        </p:spPr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Under different conditions, matter can have radically different properties, and we’d like to represent that visually using a phase diagram.  What are some properties we associate with various phases of matter?  Solid, liquid, gas.  Note that the lines correspond to first order phase transitions: a rapid change from one state to another.  Under our everyday conditions, water is either a solid, liquid, or gas, and it’s a solid until it’s liquid.  After the critical point, the phase transition becomes a crossover.  E.g. butter.</a:t>
            </a:r>
            <a:endParaRPr b="0" lang="en-GB" sz="2000" spc="-1" strike="noStrike">
              <a:latin typeface="Noto Sans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 type="sldNum" idx="6"/>
          </p:nvPr>
        </p:nvSpPr>
        <p:spPr>
          <a:xfrm>
            <a:off x="4282200" y="10155600"/>
            <a:ext cx="3275640" cy="534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CCC8834-9FEE-409F-AE7E-210910878EB8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1" lang="en-GB" sz="1200" spc="-1" strike="noStrike">
              <a:solidFill>
                <a:srgbClr val="ffffff"/>
              </a:solidFill>
              <a:latin typeface="Noto Sans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sldImg"/>
          </p:nvPr>
        </p:nvSpPr>
        <p:spPr>
          <a:xfrm>
            <a:off x="1260000" y="801720"/>
            <a:ext cx="5039640" cy="4008960"/>
          </a:xfrm>
          <a:prstGeom prst="rect">
            <a:avLst/>
          </a:prstGeom>
          <a:ln w="0">
            <a:noFill/>
          </a:ln>
        </p:spPr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We’ll review these ideas in reverse order</a:t>
            </a:r>
            <a:endParaRPr b="0" lang="en-GB" sz="2000" spc="-1" strike="noStrike">
              <a:latin typeface="Noto Sans"/>
            </a:endParaRPr>
          </a:p>
        </p:txBody>
      </p:sp>
      <p:sp>
        <p:nvSpPr>
          <p:cNvPr id="587" name="PlaceHolder 3"/>
          <p:cNvSpPr>
            <a:spLocks noGrp="1"/>
          </p:cNvSpPr>
          <p:nvPr>
            <p:ph type="sldNum" idx="7"/>
          </p:nvPr>
        </p:nvSpPr>
        <p:spPr>
          <a:xfrm>
            <a:off x="4282200" y="10155600"/>
            <a:ext cx="3275640" cy="534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ffffff"/>
                </a:solidFill>
                <a:latin typeface="Noto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2627B85-5914-4386-A470-A28B41413986}" type="slidenum">
              <a:rPr b="0" lang="en-US" sz="1200" spc="-1" strike="noStrike">
                <a:solidFill>
                  <a:srgbClr val="ffffff"/>
                </a:solidFill>
                <a:latin typeface="Noto Sans"/>
              </a:rPr>
              <a:t>&lt;number&gt;</a:t>
            </a:fld>
            <a:endParaRPr b="1" lang="en-GB" sz="1200" spc="-1" strike="noStrike">
              <a:solidFill>
                <a:srgbClr val="ffffff"/>
              </a:solidFill>
              <a:latin typeface="Noto Sans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sldImg"/>
          </p:nvPr>
        </p:nvSpPr>
        <p:spPr>
          <a:xfrm>
            <a:off x="1260000" y="801720"/>
            <a:ext cx="5039640" cy="4008960"/>
          </a:xfrm>
          <a:prstGeom prst="rect">
            <a:avLst/>
          </a:prstGeom>
          <a:ln w="0">
            <a:noFill/>
          </a:ln>
        </p:spPr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Nobel prize for asymptotic freedom.  Confined for strong force; cf electromagnetic force for which we see the charges (electrons) and the force carriers (photons)</a:t>
            </a:r>
            <a:endParaRPr b="0" lang="en-GB" sz="2000" spc="-1" strike="noStrike">
              <a:latin typeface="Noto Sans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 type="sldNum" idx="8"/>
          </p:nvPr>
        </p:nvSpPr>
        <p:spPr>
          <a:xfrm>
            <a:off x="4282200" y="10155600"/>
            <a:ext cx="3275640" cy="534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2B57CB7-BDCD-4C66-82D2-37700E28F0B6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1" lang="en-GB" sz="1200" spc="-1" strike="noStrike">
              <a:solidFill>
                <a:srgbClr val="ffffff"/>
              </a:solidFill>
              <a:latin typeface="Noto Sans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sldImg"/>
          </p:nvPr>
        </p:nvSpPr>
        <p:spPr>
          <a:xfrm>
            <a:off x="1260000" y="801720"/>
            <a:ext cx="5039640" cy="4008960"/>
          </a:xfrm>
          <a:prstGeom prst="rect">
            <a:avLst/>
          </a:prstGeom>
          <a:ln w="0">
            <a:noFill/>
          </a:ln>
        </p:spPr>
      </p:sp>
      <p:sp>
        <p:nvSpPr>
          <p:cNvPr id="59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QCD: three colors; only observe color neutral (white) objects like protons, neutrons, pions.  Why?</a:t>
            </a:r>
            <a:endParaRPr b="0" lang="en-GB" sz="2000" spc="-1" strike="noStrike">
              <a:latin typeface="Noto Sans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14 Nobel Prizes in total</a:t>
            </a:r>
            <a:endParaRPr b="0" lang="en-GB" sz="2000" spc="-1" strike="noStrike">
              <a:latin typeface="Noto Sans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Fundamental unknown questions: mass gap, confinement, chiral symmetry breaking; proton mass</a:t>
            </a:r>
            <a:endParaRPr b="0" lang="en-GB" sz="2000" spc="-1" strike="noStrike">
              <a:latin typeface="Noto Sans"/>
            </a:endParaRPr>
          </a:p>
        </p:txBody>
      </p:sp>
      <p:sp>
        <p:nvSpPr>
          <p:cNvPr id="593" name="PlaceHolder 3"/>
          <p:cNvSpPr>
            <a:spLocks noGrp="1"/>
          </p:cNvSpPr>
          <p:nvPr>
            <p:ph type="sldNum" idx="9"/>
          </p:nvPr>
        </p:nvSpPr>
        <p:spPr>
          <a:xfrm>
            <a:off x="4282200" y="10155600"/>
            <a:ext cx="3275640" cy="534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002E65F-CF00-41BB-9F22-20708D58297C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1" lang="en-GB" sz="1200" spc="-1" strike="noStrike">
              <a:solidFill>
                <a:srgbClr val="ffffff"/>
              </a:solidFill>
              <a:latin typeface="Noto Sans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PlaceHolder 1"/>
          <p:cNvSpPr>
            <a:spLocks noGrp="1"/>
          </p:cNvSpPr>
          <p:nvPr>
            <p:ph type="sldImg"/>
          </p:nvPr>
        </p:nvSpPr>
        <p:spPr>
          <a:xfrm>
            <a:off x="1260000" y="801720"/>
            <a:ext cx="5039640" cy="4008960"/>
          </a:xfrm>
          <a:prstGeom prst="rect">
            <a:avLst/>
          </a:prstGeom>
          <a:ln w="0">
            <a:noFill/>
          </a:ln>
        </p:spPr>
      </p:sp>
      <p:sp>
        <p:nvSpPr>
          <p:cNvPr id="59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Projectile motion; parabolic, t^2 motion of a cliff diver; an electrically charged particle in a magnetic field</a:t>
            </a:r>
            <a:endParaRPr b="0" lang="en-GB" sz="2000" spc="-1" strike="noStrike">
              <a:latin typeface="Noto Sans"/>
            </a:endParaRPr>
          </a:p>
        </p:txBody>
      </p:sp>
      <p:sp>
        <p:nvSpPr>
          <p:cNvPr id="596" name="PlaceHolder 3"/>
          <p:cNvSpPr>
            <a:spLocks noGrp="1"/>
          </p:cNvSpPr>
          <p:nvPr>
            <p:ph type="sldNum" idx="10"/>
          </p:nvPr>
        </p:nvSpPr>
        <p:spPr>
          <a:xfrm>
            <a:off x="4282200" y="10155600"/>
            <a:ext cx="3275640" cy="534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F5CBE9B-4434-4FE5-94B8-81A0D9444B96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1" lang="en-GB" sz="1200" spc="-1" strike="noStrike">
              <a:solidFill>
                <a:srgbClr val="ffffff"/>
              </a:solidFill>
              <a:latin typeface="Noto Sans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/>
          </p:cNvSpPr>
          <p:nvPr>
            <p:ph type="sldImg"/>
          </p:nvPr>
        </p:nvSpPr>
        <p:spPr>
          <a:xfrm>
            <a:off x="1260000" y="801720"/>
            <a:ext cx="5039640" cy="4008960"/>
          </a:xfrm>
          <a:prstGeom prst="rect">
            <a:avLst/>
          </a:prstGeom>
          <a:ln w="0">
            <a:noFill/>
          </a:ln>
        </p:spPr>
      </p:sp>
      <p:sp>
        <p:nvSpPr>
          <p:cNvPr id="59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Noto Sans"/>
              </a:rPr>
              <a:t>Fundamental rules of the game are known and fixed.  How does having a lot of stuff lead to complex dynamics one cannot easily predict from those simple fundamental rules?</a:t>
            </a:r>
            <a:endParaRPr b="0" lang="en-GB" sz="2000" spc="-1" strike="noStrike">
              <a:latin typeface="Noto Sans"/>
            </a:endParaRPr>
          </a:p>
        </p:txBody>
      </p:sp>
      <p:sp>
        <p:nvSpPr>
          <p:cNvPr id="599" name="PlaceHolder 3"/>
          <p:cNvSpPr>
            <a:spLocks noGrp="1"/>
          </p:cNvSpPr>
          <p:nvPr>
            <p:ph type="sldNum" idx="11"/>
          </p:nvPr>
        </p:nvSpPr>
        <p:spPr>
          <a:xfrm>
            <a:off x="4282200" y="10155600"/>
            <a:ext cx="3275640" cy="534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76D8F80-6349-4436-B850-ADBE018470FF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1" lang="en-GB" sz="1200" spc="-1" strike="noStrike">
              <a:solidFill>
                <a:srgbClr val="ffffff"/>
              </a:solidFill>
              <a:latin typeface="Noto Sans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5247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6891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36000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35247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66891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360000" y="90720"/>
            <a:ext cx="9360000" cy="333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247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891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36000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247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891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360000" y="90720"/>
            <a:ext cx="9360000" cy="333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35247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66891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36000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/>
          </p:nvPr>
        </p:nvSpPr>
        <p:spPr>
          <a:xfrm>
            <a:off x="35247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/>
          </p:nvPr>
        </p:nvSpPr>
        <p:spPr>
          <a:xfrm>
            <a:off x="66891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ZA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ZA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ZA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ZA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ZA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360000" y="90720"/>
            <a:ext cx="9360000" cy="333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ZA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ZA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ZA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ZA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ZA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ZA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35247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66891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/>
          </p:nvPr>
        </p:nvSpPr>
        <p:spPr>
          <a:xfrm>
            <a:off x="36000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/>
          </p:nvPr>
        </p:nvSpPr>
        <p:spPr>
          <a:xfrm>
            <a:off x="35247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/>
          </p:nvPr>
        </p:nvSpPr>
        <p:spPr>
          <a:xfrm>
            <a:off x="66891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ZA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360000" y="90720"/>
            <a:ext cx="9360000" cy="333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0" y="0"/>
            <a:ext cx="10080000" cy="900000"/>
          </a:xfrm>
          <a:prstGeom prst="rect">
            <a:avLst/>
          </a:prstGeom>
          <a:solidFill>
            <a:srgbClr val="2c3e50"/>
          </a:solidFill>
          <a:ln w="108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Click to edit the title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text format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GB" sz="2400" spc="-1" strike="noStrike">
                <a:solidFill>
                  <a:srgbClr val="2c3e50"/>
                </a:solidFill>
                <a:latin typeface="Noto Sans"/>
              </a:rPr>
              <a:t>Click to edit the outline text format</a:t>
            </a:r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GB" sz="2100" spc="-1" strike="noStrike">
                <a:solidFill>
                  <a:srgbClr val="2c3e50"/>
                </a:solidFill>
                <a:latin typeface="Noto Sans"/>
              </a:rPr>
              <a:t>Second Outline Level</a:t>
            </a:r>
            <a:endParaRPr b="0" lang="en-GB" sz="2100" spc="-1" strike="noStrike">
              <a:solidFill>
                <a:srgbClr val="2c3e50"/>
              </a:solidFill>
              <a:latin typeface="Noto Sans"/>
            </a:endParaRPr>
          </a:p>
          <a:p>
            <a:pPr lvl="2" marL="1296000" indent="-288000">
              <a:spcAft>
                <a:spcPts val="635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Third Outline Level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  <a:p>
            <a:pPr lvl="3" marL="1728000" indent="-216000">
              <a:spcAft>
                <a:spcPts val="425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GB" sz="1500" spc="-1" strike="noStrike">
                <a:solidFill>
                  <a:srgbClr val="2c3e50"/>
                </a:solidFill>
                <a:latin typeface="Noto Sans"/>
              </a:rPr>
              <a:t>Fourth Outline Level</a:t>
            </a:r>
            <a:endParaRPr b="0" lang="en-GB" sz="1500" spc="-1" strike="noStrike">
              <a:solidFill>
                <a:srgbClr val="2c3e50"/>
              </a:solidFill>
              <a:latin typeface="Noto Sans"/>
            </a:endParaRPr>
          </a:p>
          <a:p>
            <a:pPr lvl="4" marL="2160000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GB" sz="1500" spc="-1" strike="noStrike">
                <a:solidFill>
                  <a:srgbClr val="2c3e50"/>
                </a:solidFill>
                <a:latin typeface="Noto Sans"/>
              </a:rPr>
              <a:t>Fifth Outline Level</a:t>
            </a:r>
            <a:endParaRPr b="0" lang="en-GB" sz="1500" spc="-1" strike="noStrike">
              <a:solidFill>
                <a:srgbClr val="2c3e50"/>
              </a:solidFill>
              <a:latin typeface="Noto Sans"/>
            </a:endParaRPr>
          </a:p>
          <a:p>
            <a:pPr lvl="5" marL="2592000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GB" sz="1500" spc="-1" strike="noStrike">
                <a:solidFill>
                  <a:srgbClr val="2c3e50"/>
                </a:solidFill>
                <a:latin typeface="Noto Sans"/>
              </a:rPr>
              <a:t>Sixth Outline Level</a:t>
            </a:r>
            <a:endParaRPr b="0" lang="en-GB" sz="1500" spc="-1" strike="noStrike">
              <a:solidFill>
                <a:srgbClr val="2c3e50"/>
              </a:solidFill>
              <a:latin typeface="Noto Sans"/>
            </a:endParaRPr>
          </a:p>
          <a:p>
            <a:pPr lvl="6" marL="3024000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GB" sz="1500" spc="-1" strike="noStrike">
                <a:solidFill>
                  <a:srgbClr val="2c3e50"/>
                </a:solidFill>
                <a:latin typeface="Noto Sans"/>
              </a:rPr>
              <a:t>Seventh Outline Level</a:t>
            </a:r>
            <a:endParaRPr b="0" lang="en-GB" sz="15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" name=""/>
          <p:cNvSpPr txBox="1"/>
          <p:nvPr/>
        </p:nvSpPr>
        <p:spPr>
          <a:xfrm>
            <a:off x="9684000" y="5301000"/>
            <a:ext cx="360000" cy="405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fld id="{E9863E7B-8A12-4882-BF5C-21988FA73311}" type="slidenum">
              <a:rPr b="1" lang="en-GB" sz="1800" spc="-1" strike="noStrike">
                <a:solidFill>
                  <a:srgbClr val="2c3e50"/>
                </a:solidFill>
                <a:latin typeface="Noto Sans"/>
              </a:rPr>
              <a:t>&lt;number&gt;</a:t>
            </a:fld>
            <a:endParaRPr b="1" lang="en-GB" sz="1800" spc="-1" strike="noStrike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4" name=""/>
          <p:cNvSpPr txBox="1"/>
          <p:nvPr/>
        </p:nvSpPr>
        <p:spPr>
          <a:xfrm>
            <a:off x="9684000" y="5731560"/>
            <a:ext cx="360000" cy="405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fld id="{D4B4AFEC-48D0-4298-8B25-52BE4E0A12E2}" type="slidenum">
              <a:rPr b="1" lang="en-GB" sz="1800" spc="-1" strike="noStrike">
                <a:solidFill>
                  <a:srgbClr val="2c3e50"/>
                </a:solidFill>
                <a:latin typeface="Noto Sans"/>
              </a:rPr>
              <a:t>&lt;number&gt;</a:t>
            </a:fld>
            <a:endParaRPr b="1" lang="en-GB" sz="1800" spc="-1" strike="noStrike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5" name=""/>
          <p:cNvSpPr txBox="1"/>
          <p:nvPr/>
        </p:nvSpPr>
        <p:spPr>
          <a:xfrm>
            <a:off x="180000" y="5418720"/>
            <a:ext cx="2340000" cy="20484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r>
              <a:rPr b="0" lang="en-GB" sz="800" spc="-1" strike="noStrike">
                <a:solidFill>
                  <a:srgbClr val="2c3e50"/>
                </a:solidFill>
                <a:latin typeface="arial"/>
              </a:rPr>
              <a:t>COLERIDGE FARADAY</a:t>
            </a:r>
            <a:endParaRPr b="0" lang="en-GB" sz="8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2c3e50"/>
          </a:solidFill>
          <a:ln w="108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"/>
          <p:cNvSpPr/>
          <p:nvPr/>
        </p:nvSpPr>
        <p:spPr>
          <a:xfrm>
            <a:off x="0" y="1890000"/>
            <a:ext cx="10080000" cy="3780000"/>
          </a:xfrm>
          <a:prstGeom prst="rect">
            <a:avLst/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0" y="-718920"/>
            <a:ext cx="9360000" cy="215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algn="ctr">
              <a:lnSpc>
                <a:spcPct val="150000"/>
              </a:lnSpc>
              <a:buNone/>
            </a:pPr>
            <a:r>
              <a:rPr b="1" lang="en-GB" sz="5000" spc="-1" strike="noStrike">
                <a:solidFill>
                  <a:srgbClr val="ffffff"/>
                </a:solidFill>
                <a:latin typeface="Roboto Medium"/>
              </a:rPr>
              <a:t>Click to edit the title text format</a:t>
            </a:r>
            <a:endParaRPr b="1" lang="en-GB" sz="5000" spc="-1" strike="noStrike">
              <a:solidFill>
                <a:srgbClr val="ffffff"/>
              </a:solidFill>
              <a:latin typeface="Roboto Medium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60000" y="3960000"/>
            <a:ext cx="9360000" cy="148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7000"/>
          </a:bodyPr>
          <a:p>
            <a:pPr marL="432000" indent="-324000">
              <a:spcAft>
                <a:spcPts val="655"/>
              </a:spcAft>
            </a:pPr>
            <a:r>
              <a:rPr b="0" lang="en-GB" sz="1500" spc="-1" strike="noStrike">
                <a:solidFill>
                  <a:srgbClr val="ffffff"/>
                </a:solidFill>
                <a:latin typeface="Noto Sans"/>
              </a:rPr>
              <a:t>Click to edit the outline text format</a:t>
            </a:r>
            <a:endParaRPr b="0" lang="en-GB" sz="1500" spc="-1" strike="noStrike">
              <a:solidFill>
                <a:srgbClr val="ffffff"/>
              </a:solidFill>
              <a:latin typeface="Noto Sans"/>
            </a:endParaRPr>
          </a:p>
          <a:p>
            <a:pPr lvl="1" marL="864000" indent="-324000">
              <a:spcAft>
                <a:spcPts val="850"/>
              </a:spcAft>
            </a:pPr>
            <a:r>
              <a:rPr b="0" lang="en-GB" sz="1500" spc="-1" strike="noStrike">
                <a:solidFill>
                  <a:srgbClr val="ffffff"/>
                </a:solidFill>
                <a:latin typeface="Noto Sans"/>
              </a:rPr>
              <a:t>Second Outline Level</a:t>
            </a:r>
            <a:endParaRPr b="0" lang="en-GB" sz="1500" spc="-1" strike="noStrike">
              <a:solidFill>
                <a:srgbClr val="ffffff"/>
              </a:solidFill>
              <a:latin typeface="Noto Sans"/>
            </a:endParaRPr>
          </a:p>
          <a:p>
            <a:pPr lvl="2" marL="1296000" indent="-288000">
              <a:spcAft>
                <a:spcPts val="635"/>
              </a:spcAft>
            </a:pPr>
            <a:r>
              <a:rPr b="0" lang="en-GB" sz="1500" spc="-1" strike="noStrike">
                <a:solidFill>
                  <a:srgbClr val="ffffff"/>
                </a:solidFill>
                <a:latin typeface="Noto Sans"/>
              </a:rPr>
              <a:t>Third Outline Level</a:t>
            </a:r>
            <a:endParaRPr b="0" lang="en-GB" sz="1500" spc="-1" strike="noStrike">
              <a:solidFill>
                <a:srgbClr val="ffffff"/>
              </a:solidFill>
              <a:latin typeface="Noto Sans"/>
            </a:endParaRPr>
          </a:p>
          <a:p>
            <a:pPr lvl="3" marL="1728000" indent="-216000">
              <a:spcAft>
                <a:spcPts val="425"/>
              </a:spcAft>
            </a:pPr>
            <a:r>
              <a:rPr b="0" lang="en-GB" sz="1500" spc="-1" strike="noStrike">
                <a:solidFill>
                  <a:srgbClr val="ffffff"/>
                </a:solidFill>
                <a:latin typeface="Noto Sans"/>
              </a:rPr>
              <a:t>Fourth Outline Level</a:t>
            </a:r>
            <a:endParaRPr b="0" lang="en-GB" sz="1500" spc="-1" strike="noStrike">
              <a:solidFill>
                <a:srgbClr val="ffffff"/>
              </a:solidFill>
              <a:latin typeface="Noto Sans"/>
            </a:endParaRPr>
          </a:p>
          <a:p>
            <a:pPr lvl="4" marL="2160000" indent="-216000">
              <a:spcAft>
                <a:spcPts val="213"/>
              </a:spcAft>
            </a:pPr>
            <a:r>
              <a:rPr b="0" lang="en-GB" sz="1500" spc="-1" strike="noStrike">
                <a:solidFill>
                  <a:srgbClr val="ffffff"/>
                </a:solidFill>
                <a:latin typeface="Noto Sans"/>
              </a:rPr>
              <a:t>Fifth Outline Level</a:t>
            </a:r>
            <a:endParaRPr b="0" lang="en-GB" sz="1500" spc="-1" strike="noStrike">
              <a:solidFill>
                <a:srgbClr val="ffffff"/>
              </a:solidFill>
              <a:latin typeface="Noto Sans"/>
            </a:endParaRPr>
          </a:p>
          <a:p>
            <a:pPr lvl="5" marL="2592000" indent="-216000">
              <a:spcAft>
                <a:spcPts val="213"/>
              </a:spcAft>
            </a:pPr>
            <a:r>
              <a:rPr b="0" lang="en-GB" sz="1500" spc="-1" strike="noStrike">
                <a:solidFill>
                  <a:srgbClr val="ffffff"/>
                </a:solidFill>
                <a:latin typeface="Noto Sans"/>
              </a:rPr>
              <a:t>Sixth Outline Level</a:t>
            </a:r>
            <a:endParaRPr b="0" lang="en-GB" sz="1500" spc="-1" strike="noStrike">
              <a:solidFill>
                <a:srgbClr val="ffffff"/>
              </a:solidFill>
              <a:latin typeface="Noto Sans"/>
            </a:endParaRPr>
          </a:p>
          <a:p>
            <a:pPr lvl="6" marL="3024000" indent="-216000">
              <a:spcAft>
                <a:spcPts val="213"/>
              </a:spcAft>
            </a:pPr>
            <a:r>
              <a:rPr b="0" lang="en-GB" sz="1500" spc="-1" strike="noStrike">
                <a:solidFill>
                  <a:srgbClr val="ffffff"/>
                </a:solidFill>
                <a:latin typeface="Noto Sans"/>
              </a:rPr>
              <a:t>Seventh </a:t>
            </a:r>
            <a:r>
              <a:rPr b="0" lang="en-GB" sz="1500" spc="-1" strike="noStrike">
                <a:solidFill>
                  <a:srgbClr val="ffffff"/>
                </a:solidFill>
                <a:latin typeface="Noto Sans"/>
              </a:rPr>
              <a:t>Outline Level</a:t>
            </a:r>
            <a:endParaRPr b="0" lang="en-GB" sz="1500" spc="-1" strike="noStrike">
              <a:solidFill>
                <a:srgbClr val="ffffff"/>
              </a:solidFill>
              <a:latin typeface="Noto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2700000" y="1485000"/>
            <a:ext cx="4680000" cy="16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p>
            <a:pPr algn="ctr">
              <a:buNone/>
            </a:pPr>
            <a:r>
              <a:rPr b="1" lang="en-GB" sz="2700" spc="-1" strike="noStrike">
                <a:solidFill>
                  <a:srgbClr val="2c3e50"/>
                </a:solidFill>
                <a:latin typeface="Noto Sans"/>
              </a:rPr>
              <a:t>Click to </a:t>
            </a:r>
            <a:r>
              <a:rPr b="1" lang="en-GB" sz="2700" spc="-1" strike="noStrike">
                <a:solidFill>
                  <a:srgbClr val="2c3e50"/>
                </a:solidFill>
                <a:latin typeface="Noto Sans"/>
              </a:rPr>
              <a:t>edit the </a:t>
            </a:r>
            <a:r>
              <a:rPr b="1" lang="en-GB" sz="2700" spc="-1" strike="noStrike">
                <a:solidFill>
                  <a:srgbClr val="2c3e50"/>
                </a:solidFill>
                <a:latin typeface="Noto Sans"/>
              </a:rPr>
              <a:t>title text </a:t>
            </a:r>
            <a:r>
              <a:rPr b="1" lang="en-GB" sz="2700" spc="-1" strike="noStrike">
                <a:solidFill>
                  <a:srgbClr val="2c3e50"/>
                </a:solidFill>
                <a:latin typeface="Noto Sans"/>
              </a:rPr>
              <a:t>format</a:t>
            </a:r>
            <a:endParaRPr b="1" lang="en-GB" sz="27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3420000" y="3240000"/>
            <a:ext cx="6300000" cy="16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4000"/>
          </a:bodyPr>
          <a:p>
            <a:pPr marL="432000" indent="-324000">
              <a:spcAft>
                <a:spcPts val="655"/>
              </a:spcAft>
            </a:pPr>
            <a:r>
              <a:rPr b="0" lang="en-GB" sz="1500" spc="-1" strike="noStrike">
                <a:solidFill>
                  <a:srgbClr val="ffffff"/>
                </a:solidFill>
                <a:latin typeface="Noto Sans"/>
              </a:rPr>
              <a:t>Click to edit the outline text format</a:t>
            </a:r>
            <a:endParaRPr b="0" lang="en-GB" sz="1500" spc="-1" strike="noStrike">
              <a:solidFill>
                <a:srgbClr val="ffffff"/>
              </a:solidFill>
              <a:latin typeface="Noto Sans"/>
            </a:endParaRPr>
          </a:p>
          <a:p>
            <a:pPr lvl="1" marL="864000" indent="-324000">
              <a:spcAft>
                <a:spcPts val="850"/>
              </a:spcAft>
            </a:pPr>
            <a:r>
              <a:rPr b="0" lang="en-GB" sz="1500" spc="-1" strike="noStrike">
                <a:solidFill>
                  <a:srgbClr val="ffffff"/>
                </a:solidFill>
                <a:latin typeface="Noto Sans"/>
              </a:rPr>
              <a:t>Second Outline Level</a:t>
            </a:r>
            <a:endParaRPr b="0" lang="en-GB" sz="1500" spc="-1" strike="noStrike">
              <a:solidFill>
                <a:srgbClr val="ffffff"/>
              </a:solidFill>
              <a:latin typeface="Noto Sans"/>
            </a:endParaRPr>
          </a:p>
          <a:p>
            <a:pPr lvl="2" marL="1296000" indent="-288000">
              <a:spcAft>
                <a:spcPts val="635"/>
              </a:spcAft>
            </a:pPr>
            <a:r>
              <a:rPr b="0" lang="en-GB" sz="1500" spc="-1" strike="noStrike">
                <a:solidFill>
                  <a:srgbClr val="ffffff"/>
                </a:solidFill>
                <a:latin typeface="Noto Sans"/>
              </a:rPr>
              <a:t>Third Outline Level</a:t>
            </a:r>
            <a:endParaRPr b="0" lang="en-GB" sz="1500" spc="-1" strike="noStrike">
              <a:solidFill>
                <a:srgbClr val="ffffff"/>
              </a:solidFill>
              <a:latin typeface="Noto Sans"/>
            </a:endParaRPr>
          </a:p>
          <a:p>
            <a:pPr lvl="3" marL="1728000" indent="-216000">
              <a:spcAft>
                <a:spcPts val="425"/>
              </a:spcAft>
            </a:pPr>
            <a:r>
              <a:rPr b="0" lang="en-GB" sz="1500" spc="-1" strike="noStrike">
                <a:solidFill>
                  <a:srgbClr val="ffffff"/>
                </a:solidFill>
                <a:latin typeface="Noto Sans"/>
              </a:rPr>
              <a:t>Fourth Outline Level</a:t>
            </a:r>
            <a:endParaRPr b="0" lang="en-GB" sz="1500" spc="-1" strike="noStrike">
              <a:solidFill>
                <a:srgbClr val="ffffff"/>
              </a:solidFill>
              <a:latin typeface="Noto Sans"/>
            </a:endParaRPr>
          </a:p>
          <a:p>
            <a:pPr lvl="4" marL="2160000" indent="-216000">
              <a:spcAft>
                <a:spcPts val="213"/>
              </a:spcAft>
            </a:pPr>
            <a:r>
              <a:rPr b="0" lang="en-GB" sz="1500" spc="-1" strike="noStrike">
                <a:solidFill>
                  <a:srgbClr val="ffffff"/>
                </a:solidFill>
                <a:latin typeface="Noto Sans"/>
              </a:rPr>
              <a:t>Fifth Outline Level</a:t>
            </a:r>
            <a:endParaRPr b="0" lang="en-GB" sz="1500" spc="-1" strike="noStrike">
              <a:solidFill>
                <a:srgbClr val="ffffff"/>
              </a:solidFill>
              <a:latin typeface="Noto Sans"/>
            </a:endParaRPr>
          </a:p>
          <a:p>
            <a:pPr lvl="5" marL="2592000" indent="-216000">
              <a:spcAft>
                <a:spcPts val="213"/>
              </a:spcAft>
            </a:pPr>
            <a:r>
              <a:rPr b="0" lang="en-GB" sz="1500" spc="-1" strike="noStrike">
                <a:solidFill>
                  <a:srgbClr val="ffffff"/>
                </a:solidFill>
                <a:latin typeface="Noto Sans"/>
              </a:rPr>
              <a:t>Sixth Outline Level</a:t>
            </a:r>
            <a:endParaRPr b="0" lang="en-GB" sz="1500" spc="-1" strike="noStrike">
              <a:solidFill>
                <a:srgbClr val="ffffff"/>
              </a:solidFill>
              <a:latin typeface="Noto Sans"/>
            </a:endParaRPr>
          </a:p>
          <a:p>
            <a:pPr lvl="6" marL="3024000" indent="-216000">
              <a:spcAft>
                <a:spcPts val="213"/>
              </a:spcAft>
            </a:pPr>
            <a:r>
              <a:rPr b="0" lang="en-GB" sz="1500" spc="-1" strike="noStrike">
                <a:solidFill>
                  <a:srgbClr val="ffffff"/>
                </a:solidFill>
                <a:latin typeface="Noto Sans"/>
              </a:rPr>
              <a:t>Seventh Outline Level</a:t>
            </a:r>
            <a:endParaRPr b="0" lang="en-GB" sz="1500" spc="-1" strike="noStrike">
              <a:solidFill>
                <a:srgbClr val="ffffff"/>
              </a:solidFill>
              <a:latin typeface="Noto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"/>
          <p:cNvSpPr/>
          <p:nvPr/>
        </p:nvSpPr>
        <p:spPr>
          <a:xfrm>
            <a:off x="0" y="0"/>
            <a:ext cx="10080000" cy="900000"/>
          </a:xfrm>
          <a:prstGeom prst="rect">
            <a:avLst/>
          </a:prstGeom>
          <a:solidFill>
            <a:srgbClr val="2c3e50"/>
          </a:solidFill>
          <a:ln w="108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Click to edit the title text format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GB" sz="2400" spc="-1" strike="noStrike">
                <a:solidFill>
                  <a:srgbClr val="2c3e50"/>
                </a:solidFill>
                <a:latin typeface="Noto Sans"/>
              </a:rPr>
              <a:t>Click to edit the outline text format</a:t>
            </a:r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  <a:p>
            <a:pPr lvl="1" marL="864000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GB" sz="2100" spc="-1" strike="noStrike">
                <a:solidFill>
                  <a:srgbClr val="2c3e50"/>
                </a:solidFill>
                <a:latin typeface="Noto Sans"/>
              </a:rPr>
              <a:t>Second Outline Level</a:t>
            </a:r>
            <a:endParaRPr b="0" lang="en-GB" sz="2100" spc="-1" strike="noStrike">
              <a:solidFill>
                <a:srgbClr val="2c3e50"/>
              </a:solidFill>
              <a:latin typeface="Noto Sans"/>
            </a:endParaRPr>
          </a:p>
          <a:p>
            <a:pPr lvl="2" marL="1296000" indent="-288000">
              <a:spcAft>
                <a:spcPts val="635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Third Outline Level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  <a:p>
            <a:pPr lvl="3" marL="1728000" indent="-216000">
              <a:spcAft>
                <a:spcPts val="425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b="0" lang="en-GB" sz="1500" spc="-1" strike="noStrike">
                <a:solidFill>
                  <a:srgbClr val="2c3e50"/>
                </a:solidFill>
                <a:latin typeface="Noto Sans"/>
              </a:rPr>
              <a:t>Fourth Outline Level</a:t>
            </a:r>
            <a:endParaRPr b="0" lang="en-GB" sz="1500" spc="-1" strike="noStrike">
              <a:solidFill>
                <a:srgbClr val="2c3e50"/>
              </a:solidFill>
              <a:latin typeface="Noto Sans"/>
            </a:endParaRPr>
          </a:p>
          <a:p>
            <a:pPr lvl="4" marL="2160000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GB" sz="1500" spc="-1" strike="noStrike">
                <a:solidFill>
                  <a:srgbClr val="2c3e50"/>
                </a:solidFill>
                <a:latin typeface="Noto Sans"/>
              </a:rPr>
              <a:t>Fifth Outline Level</a:t>
            </a:r>
            <a:endParaRPr b="0" lang="en-GB" sz="1500" spc="-1" strike="noStrike">
              <a:solidFill>
                <a:srgbClr val="2c3e50"/>
              </a:solidFill>
              <a:latin typeface="Noto Sans"/>
            </a:endParaRPr>
          </a:p>
          <a:p>
            <a:pPr lvl="5" marL="2592000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GB" sz="1500" spc="-1" strike="noStrike">
                <a:solidFill>
                  <a:srgbClr val="2c3e50"/>
                </a:solidFill>
                <a:latin typeface="Noto Sans"/>
              </a:rPr>
              <a:t>Sixth Outline Level</a:t>
            </a:r>
            <a:endParaRPr b="0" lang="en-GB" sz="1500" spc="-1" strike="noStrike">
              <a:solidFill>
                <a:srgbClr val="2c3e50"/>
              </a:solidFill>
              <a:latin typeface="Noto Sans"/>
            </a:endParaRPr>
          </a:p>
          <a:p>
            <a:pPr lvl="6" marL="3024000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0" lang="en-GB" sz="1500" spc="-1" strike="noStrike">
                <a:solidFill>
                  <a:srgbClr val="2c3e50"/>
                </a:solidFill>
                <a:latin typeface="Noto Sans"/>
              </a:rPr>
              <a:t>Seventh Outline Level</a:t>
            </a:r>
            <a:endParaRPr b="0" lang="en-GB" sz="15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>
              <a:defRPr b="1" lang="en-GB" sz="1800" spc="-1" strike="noStrike">
                <a:solidFill>
                  <a:srgbClr val="ffffff"/>
                </a:solidFill>
                <a:latin typeface="Noto Sans"/>
              </a:defRPr>
            </a:lvl1pPr>
          </a:lstStyle>
          <a:p>
            <a:r>
              <a:rPr b="1" lang="en-GB" sz="1800" spc="-1" strike="noStrike">
                <a:solidFill>
                  <a:srgbClr val="ffffff"/>
                </a:solidFill>
                <a:latin typeface="Noto Sans"/>
              </a:rPr>
              <a:t>&lt;date/time&gt;</a:t>
            </a:r>
            <a:endParaRPr b="1" lang="en-GB" sz="1800" spc="-1" strike="noStrike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1" lang="en-GB" sz="1800" spc="-1" strike="noStrike">
                <a:solidFill>
                  <a:srgbClr val="ffffff"/>
                </a:solidFill>
                <a:latin typeface="Noto Sans"/>
              </a:defRPr>
            </a:lvl1pPr>
          </a:lstStyle>
          <a:p>
            <a:pPr algn="ctr">
              <a:buNone/>
            </a:pPr>
            <a:r>
              <a:rPr b="1" lang="en-GB" sz="1800" spc="-1" strike="noStrike">
                <a:solidFill>
                  <a:srgbClr val="ffffff"/>
                </a:solidFill>
                <a:latin typeface="Noto Sans"/>
              </a:rPr>
              <a:t>&lt;footer&gt;</a:t>
            </a:r>
            <a:endParaRPr b="1" lang="en-GB" sz="1800" spc="-1" strike="noStrike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25" name=""/>
          <p:cNvSpPr txBox="1"/>
          <p:nvPr/>
        </p:nvSpPr>
        <p:spPr>
          <a:xfrm>
            <a:off x="9684000" y="5301000"/>
            <a:ext cx="360000" cy="405000"/>
          </a:xfrm>
          <a:prstGeom prst="rect">
            <a:avLst/>
          </a:prstGeom>
          <a:noFill/>
          <a:ln w="7200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fld id="{CBFE4383-BBD6-4138-B8AB-748167475173}" type="slidenum">
              <a:rPr b="1" lang="en-GB" sz="1800" spc="-1" strike="noStrike">
                <a:solidFill>
                  <a:srgbClr val="2c3e50"/>
                </a:solidFill>
                <a:latin typeface="Noto Sans"/>
              </a:rPr>
              <a:t>&lt;number&gt;</a:t>
            </a:fld>
            <a:endParaRPr b="1" lang="en-GB" sz="1800" spc="-1" strike="noStrike">
              <a:solidFill>
                <a:srgbClr val="ffffff"/>
              </a:solidFill>
              <a:latin typeface="Noto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14.xml"/><Relationship Id="rId5" Type="http://schemas.openxmlformats.org/officeDocument/2006/relationships/comments" Target="../comments/commen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slideLayout" Target="../slideLayouts/slideLayout3.xml"/><Relationship Id="rId4" Type="http://schemas.openxmlformats.org/officeDocument/2006/relationships/comments" Target="../comments/comment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slideLayout" Target="../slideLayouts/slideLayout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slideLayout" Target="../slideLayouts/slideLayout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slideLayout" Target="../slideLayouts/slideLayout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slideLayout" Target="../slideLayouts/slideLayout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4380840" y="3674880"/>
            <a:ext cx="1495440" cy="1268280"/>
          </a:xfrm>
          <a:prstGeom prst="rect">
            <a:avLst/>
          </a:prstGeom>
          <a:ln w="10800">
            <a:noFill/>
          </a:ln>
        </p:spPr>
      </p:pic>
      <p:pic>
        <p:nvPicPr>
          <p:cNvPr id="169" name="" descr=""/>
          <p:cNvPicPr/>
          <p:nvPr/>
        </p:nvPicPr>
        <p:blipFill>
          <a:blip r:embed="rId2"/>
          <a:stretch/>
        </p:blipFill>
        <p:spPr>
          <a:xfrm>
            <a:off x="2051280" y="3577680"/>
            <a:ext cx="1440720" cy="1462320"/>
          </a:xfrm>
          <a:prstGeom prst="rect">
            <a:avLst/>
          </a:prstGeom>
          <a:ln w="10800">
            <a:noFill/>
          </a:ln>
        </p:spPr>
      </p:pic>
      <p:pic>
        <p:nvPicPr>
          <p:cNvPr id="170" name="" descr=""/>
          <p:cNvPicPr/>
          <p:nvPr/>
        </p:nvPicPr>
        <p:blipFill>
          <a:blip r:embed="rId3"/>
          <a:stretch/>
        </p:blipFill>
        <p:spPr>
          <a:xfrm>
            <a:off x="6259320" y="3709080"/>
            <a:ext cx="3028680" cy="1199520"/>
          </a:xfrm>
          <a:prstGeom prst="rect">
            <a:avLst/>
          </a:prstGeom>
          <a:ln w="10800">
            <a:noFill/>
          </a:ln>
        </p:spPr>
      </p:pic>
      <p:sp>
        <p:nvSpPr>
          <p:cNvPr id="171" name=""/>
          <p:cNvSpPr txBox="1"/>
          <p:nvPr/>
        </p:nvSpPr>
        <p:spPr>
          <a:xfrm>
            <a:off x="180000" y="109440"/>
            <a:ext cx="9720000" cy="158076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1" lang="en-US" sz="4800" spc="-1" strike="noStrike">
                <a:solidFill>
                  <a:srgbClr val="ffffff"/>
                </a:solidFill>
                <a:latin typeface="Roboto Medium"/>
                <a:ea typeface="Times New Roman"/>
              </a:rPr>
              <a:t>Intr</a:t>
            </a:r>
            <a:r>
              <a:rPr b="1" lang="en-US" sz="4800" spc="-1" strike="noStrike">
                <a:solidFill>
                  <a:srgbClr val="ffffff"/>
                </a:solidFill>
                <a:latin typeface="Roboto Medium"/>
                <a:ea typeface="Times New Roman"/>
              </a:rPr>
              <a:t>od</a:t>
            </a:r>
            <a:r>
              <a:rPr b="1" lang="en-US" sz="4800" spc="-1" strike="noStrike">
                <a:solidFill>
                  <a:srgbClr val="ffffff"/>
                </a:solidFill>
                <a:latin typeface="Roboto Medium"/>
                <a:ea typeface="Times New Roman"/>
              </a:rPr>
              <a:t>uct</a:t>
            </a:r>
            <a:r>
              <a:rPr b="1" lang="en-US" sz="4800" spc="-1" strike="noStrike">
                <a:solidFill>
                  <a:srgbClr val="ffffff"/>
                </a:solidFill>
                <a:latin typeface="Roboto Medium"/>
                <a:ea typeface="Times New Roman"/>
              </a:rPr>
              <a:t>ion </a:t>
            </a:r>
            <a:r>
              <a:rPr b="1" lang="en-US" sz="4800" spc="-1" strike="noStrike">
                <a:solidFill>
                  <a:srgbClr val="ffffff"/>
                </a:solidFill>
                <a:latin typeface="Roboto Medium"/>
                <a:ea typeface="Times New Roman"/>
              </a:rPr>
              <a:t>to </a:t>
            </a:r>
            <a:r>
              <a:rPr b="1" lang="en-US" sz="4800" spc="-1" strike="noStrike">
                <a:solidFill>
                  <a:srgbClr val="ffffff"/>
                </a:solidFill>
                <a:latin typeface="Roboto Medium"/>
                <a:ea typeface="Times New Roman"/>
              </a:rPr>
              <a:t>He</a:t>
            </a:r>
            <a:r>
              <a:rPr b="1" lang="en-US" sz="4800" spc="-1" strike="noStrike">
                <a:solidFill>
                  <a:srgbClr val="ffffff"/>
                </a:solidFill>
                <a:latin typeface="Roboto Medium"/>
                <a:ea typeface="Times New Roman"/>
              </a:rPr>
              <a:t>avy</a:t>
            </a:r>
            <a:r>
              <a:rPr b="1" lang="en-US" sz="4800" spc="-1" strike="noStrike">
                <a:solidFill>
                  <a:srgbClr val="ffffff"/>
                </a:solidFill>
                <a:latin typeface="Roboto Medium"/>
                <a:ea typeface="Times New Roman"/>
              </a:rPr>
              <a:t>-</a:t>
            </a:r>
            <a:r>
              <a:rPr b="1" lang="en-US" sz="4800" spc="-1" strike="noStrike">
                <a:solidFill>
                  <a:srgbClr val="ffffff"/>
                </a:solidFill>
                <a:latin typeface="Roboto Medium"/>
                <a:ea typeface="Times New Roman"/>
              </a:rPr>
              <a:t>Ion </a:t>
            </a:r>
            <a:r>
              <a:rPr b="1" lang="en-US" sz="4800" spc="-1" strike="noStrike">
                <a:solidFill>
                  <a:srgbClr val="ffffff"/>
                </a:solidFill>
                <a:latin typeface="Roboto Medium"/>
                <a:ea typeface="Times New Roman"/>
              </a:rPr>
              <a:t>Ph</a:t>
            </a:r>
            <a:r>
              <a:rPr b="1" lang="en-US" sz="4800" spc="-1" strike="noStrike">
                <a:solidFill>
                  <a:srgbClr val="ffffff"/>
                </a:solidFill>
                <a:latin typeface="Roboto Medium"/>
                <a:ea typeface="Times New Roman"/>
              </a:rPr>
              <a:t>ysi</a:t>
            </a:r>
            <a:r>
              <a:rPr b="1" lang="en-US" sz="4800" spc="-1" strike="noStrike">
                <a:solidFill>
                  <a:srgbClr val="ffffff"/>
                </a:solidFill>
                <a:latin typeface="Roboto Medium"/>
                <a:ea typeface="Times New Roman"/>
              </a:rPr>
              <a:t>cs</a:t>
            </a:r>
            <a:endParaRPr b="0" lang="en-GB" sz="48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72" name=""/>
          <p:cNvSpPr txBox="1"/>
          <p:nvPr/>
        </p:nvSpPr>
        <p:spPr>
          <a:xfrm>
            <a:off x="2520000" y="1800000"/>
            <a:ext cx="5220000" cy="7200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3200" spc="-1" strike="noStrike">
                <a:solidFill>
                  <a:srgbClr val="2c3e50"/>
                </a:solidFill>
                <a:latin typeface="Noto Sans"/>
              </a:rPr>
              <a:t>Coleridge Faraday</a:t>
            </a:r>
            <a:endParaRPr b="0" lang="en-GB" sz="32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73" name=""/>
          <p:cNvSpPr txBox="1"/>
          <p:nvPr/>
        </p:nvSpPr>
        <p:spPr>
          <a:xfrm>
            <a:off x="2520000" y="2230560"/>
            <a:ext cx="5220000" cy="7200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1400" spc="-1" strike="noStrike">
                <a:solidFill>
                  <a:srgbClr val="2c3e50"/>
                </a:solidFill>
                <a:latin typeface="Noto Sans"/>
              </a:rPr>
              <a:t>University of Cape Town, South Africa</a:t>
            </a:r>
            <a:endParaRPr b="0" lang="en-GB" sz="1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74" name=""/>
          <p:cNvSpPr txBox="1"/>
          <p:nvPr/>
        </p:nvSpPr>
        <p:spPr>
          <a:xfrm>
            <a:off x="1170000" y="2700000"/>
            <a:ext cx="7920000" cy="7200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S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A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-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C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E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R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N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 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T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r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i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p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 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t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o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 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U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n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i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v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e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r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s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i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t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y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 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o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f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 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V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e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n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d</a:t>
            </a: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a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75" name=""/>
          <p:cNvSpPr txBox="1"/>
          <p:nvPr/>
        </p:nvSpPr>
        <p:spPr>
          <a:xfrm>
            <a:off x="2466000" y="5220000"/>
            <a:ext cx="5220000" cy="3600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f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r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d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c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o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l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0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0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2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@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m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y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u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c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t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.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a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c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.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z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a</a:t>
            </a:r>
            <a:endParaRPr b="0" lang="en-GB" sz="12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9640" cy="944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m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g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P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m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504000" y="1008000"/>
            <a:ext cx="9071640" cy="4031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66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660000"/>
                </a:solidFill>
                <a:latin typeface="Arial"/>
              </a:rPr>
              <a:t>Many particles </a:t>
            </a:r>
            <a:r>
              <a:rPr b="0" lang="en-US" sz="3200" spc="-1" strike="noStrike">
                <a:solidFill>
                  <a:srgbClr val="660000"/>
                </a:solidFill>
                <a:latin typeface="Arial"/>
              </a:rPr>
              <a:t>together can have </a:t>
            </a:r>
            <a:r>
              <a:rPr b="1" i="1" lang="en-US" sz="3200" spc="-1" strike="noStrike">
                <a:solidFill>
                  <a:srgbClr val="660000"/>
                </a:solidFill>
                <a:latin typeface="Arial"/>
              </a:rPr>
              <a:t>collective</a:t>
            </a:r>
            <a:r>
              <a:rPr b="0" lang="en-US" sz="3200" spc="-1" strike="noStrike">
                <a:solidFill>
                  <a:srgbClr val="660000"/>
                </a:solidFill>
                <a:latin typeface="Arial"/>
              </a:rPr>
              <a:t> behavior</a:t>
            </a:r>
            <a:endParaRPr b="1" lang="en-GB" sz="3200" spc="-1" strike="noStrike">
              <a:solidFill>
                <a:srgbClr val="2c3e50"/>
              </a:solidFill>
              <a:latin typeface="Noto Sans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54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Pressure, 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temperature, 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compressibility, waves</a:t>
            </a:r>
            <a:endParaRPr b="0" lang="en-GB" sz="28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227" name="Picture 20" descr=""/>
          <p:cNvPicPr/>
          <p:nvPr/>
        </p:nvPicPr>
        <p:blipFill>
          <a:blip r:embed="rId1"/>
          <a:stretch/>
        </p:blipFill>
        <p:spPr>
          <a:xfrm>
            <a:off x="2162520" y="2613600"/>
            <a:ext cx="5669640" cy="2824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9640" cy="944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M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u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f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Q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D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P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i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l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P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y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i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U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d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d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504000" y="881640"/>
            <a:ext cx="4451400" cy="3741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66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660000"/>
                </a:solidFill>
                <a:latin typeface="Arial"/>
              </a:rPr>
              <a:t>e+p Collisions</a:t>
            </a:r>
            <a:endParaRPr b="1" lang="en-GB" sz="28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5123880" y="881640"/>
            <a:ext cx="4451400" cy="3741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66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660000"/>
                </a:solidFill>
                <a:latin typeface="Arial"/>
              </a:rPr>
              <a:t>p+p Collisions</a:t>
            </a:r>
            <a:endParaRPr b="1" lang="en-GB" sz="28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231" name="Picture 24" descr=""/>
          <p:cNvPicPr/>
          <p:nvPr/>
        </p:nvPicPr>
        <p:blipFill>
          <a:blip r:embed="rId1"/>
          <a:stretch/>
        </p:blipFill>
        <p:spPr>
          <a:xfrm>
            <a:off x="504000" y="1512000"/>
            <a:ext cx="3422520" cy="371664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25" descr=""/>
          <p:cNvPicPr/>
          <p:nvPr/>
        </p:nvPicPr>
        <p:blipFill>
          <a:blip r:embed="rId2"/>
          <a:stretch/>
        </p:blipFill>
        <p:spPr>
          <a:xfrm>
            <a:off x="4350600" y="1637640"/>
            <a:ext cx="5141160" cy="352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9640" cy="944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P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D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i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g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m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f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u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l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M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234" name="" descr=""/>
          <p:cNvPicPr/>
          <p:nvPr/>
        </p:nvPicPr>
        <p:blipFill>
          <a:blip r:embed="rId1"/>
          <a:stretch/>
        </p:blipFill>
        <p:spPr>
          <a:xfrm>
            <a:off x="1083960" y="1080000"/>
            <a:ext cx="6656040" cy="4487040"/>
          </a:xfrm>
          <a:prstGeom prst="rect">
            <a:avLst/>
          </a:prstGeom>
          <a:ln w="10800">
            <a:noFill/>
          </a:ln>
        </p:spPr>
      </p:pic>
      <p:sp>
        <p:nvSpPr>
          <p:cNvPr id="235" name=""/>
          <p:cNvSpPr txBox="1"/>
          <p:nvPr/>
        </p:nvSpPr>
        <p:spPr>
          <a:xfrm>
            <a:off x="7740000" y="2240280"/>
            <a:ext cx="2700000" cy="153972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L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o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t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s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 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o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f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 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q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u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e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s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t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i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o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n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 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m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a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r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k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s</a:t>
            </a:r>
            <a:r>
              <a:rPr b="0" lang="en-GB" sz="2800" spc="-1" strike="noStrike">
                <a:solidFill>
                  <a:srgbClr val="dc143c"/>
                </a:solidFill>
                <a:latin typeface="Noto Sans"/>
              </a:rPr>
              <a:t>!</a:t>
            </a:r>
            <a:endParaRPr b="0" lang="en-GB" sz="2800" spc="-1" strike="noStrike">
              <a:solidFill>
                <a:srgbClr val="dc143c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756000" y="1761120"/>
            <a:ext cx="8567640" cy="1215000"/>
          </a:xfrm>
          <a:prstGeom prst="rect">
            <a:avLst/>
          </a:prstGeom>
          <a:noFill/>
          <a:ln w="0">
            <a:noFill/>
          </a:ln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M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o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i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v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a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i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o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n</a:t>
            </a:r>
            <a:endParaRPr b="1" lang="en-GB" sz="4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9640" cy="944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W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Y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?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B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i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u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i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i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y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504000" y="1008000"/>
            <a:ext cx="9071640" cy="4031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66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660000"/>
                </a:solidFill>
                <a:latin typeface="Arial"/>
              </a:rPr>
              <a:t>Desire to know:</a:t>
            </a:r>
            <a:endParaRPr b="1" lang="en-GB" sz="3200" spc="-1" strike="noStrike">
              <a:solidFill>
                <a:srgbClr val="2c3e50"/>
              </a:solidFill>
              <a:latin typeface="Noto Sans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54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What are the unchanging physical laws of the matter that surrounds us?</a:t>
            </a:r>
            <a:endParaRPr b="0" lang="en-GB" sz="2800" spc="-1" strike="noStrike">
              <a:solidFill>
                <a:srgbClr val="2c3e50"/>
              </a:solidFill>
              <a:latin typeface="Noto Sans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</a:pPr>
            <a:endParaRPr b="1" lang="en-GB" sz="32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239" name="Picture 26" descr=""/>
          <p:cNvPicPr/>
          <p:nvPr/>
        </p:nvPicPr>
        <p:blipFill>
          <a:blip r:embed="rId1"/>
          <a:srcRect l="0" t="21130" r="0" b="0"/>
          <a:stretch/>
        </p:blipFill>
        <p:spPr>
          <a:xfrm>
            <a:off x="1175760" y="2582640"/>
            <a:ext cx="7727400" cy="2571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9640" cy="944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W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Y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?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k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P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f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i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504000" y="1070640"/>
            <a:ext cx="9071640" cy="4031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66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660000"/>
                </a:solidFill>
                <a:latin typeface="Arial"/>
              </a:rPr>
              <a:t>Is there a most perfect liquid?</a:t>
            </a:r>
            <a:endParaRPr b="1" lang="en-GB" sz="3200" spc="-1" strike="noStrike">
              <a:solidFill>
                <a:srgbClr val="2c3e50"/>
              </a:solidFill>
              <a:latin typeface="Noto Sans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54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Fundamental, </a:t>
            </a:r>
            <a:br>
              <a:rPr sz="2800"/>
            </a:b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(quantum?)</a:t>
            </a:r>
            <a:br>
              <a:rPr sz="2800"/>
            </a:b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lower bound?</a:t>
            </a:r>
            <a:endParaRPr b="0" lang="en-GB" sz="2800" spc="-1" strike="noStrike">
              <a:solidFill>
                <a:srgbClr val="2c3e50"/>
              </a:solidFill>
              <a:latin typeface="Noto Sans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4d4d4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Is it 1/4</a:t>
            </a:r>
            <a:r>
              <a:rPr b="0" lang="en-US" sz="2400" spc="-1" strike="noStrike">
                <a:solidFill>
                  <a:srgbClr val="4d4d4d"/>
                </a:solidFill>
                <a:latin typeface="Symbol"/>
              </a:rPr>
              <a:t>p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?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Due to black hole </a:t>
            </a:r>
            <a:br>
              <a:rPr sz="2000"/>
            </a:b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entropy in 5D?</a:t>
            </a:r>
            <a:endParaRPr b="0" lang="en-GB" sz="2000" spc="-1" strike="noStrike">
              <a:solidFill>
                <a:srgbClr val="2c3e50"/>
              </a:solidFill>
              <a:latin typeface="Noto Sans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4d4d4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Is it due to </a:t>
            </a:r>
            <a:br>
              <a:rPr sz="2400"/>
            </a:b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Heisenberg</a:t>
            </a:r>
            <a:br>
              <a:rPr sz="2400"/>
            </a:b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Uncertainty?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242" name="Picture 27" descr="Screen Shot 2016-09-01 at 3.46.14 AM.png"/>
          <p:cNvPicPr/>
          <p:nvPr/>
        </p:nvPicPr>
        <p:blipFill>
          <a:blip r:embed="rId1"/>
          <a:stretch/>
        </p:blipFill>
        <p:spPr>
          <a:xfrm>
            <a:off x="5123880" y="1632240"/>
            <a:ext cx="4938840" cy="4037400"/>
          </a:xfrm>
          <a:prstGeom prst="rect">
            <a:avLst/>
          </a:prstGeom>
          <a:ln w="0">
            <a:noFill/>
          </a:ln>
        </p:spPr>
      </p:pic>
      <p:sp>
        <p:nvSpPr>
          <p:cNvPr id="243" name="Straight Connector 2"/>
          <p:cNvSpPr/>
          <p:nvPr/>
        </p:nvSpPr>
        <p:spPr>
          <a:xfrm>
            <a:off x="4619520" y="4752000"/>
            <a:ext cx="5460120" cy="360"/>
          </a:xfrm>
          <a:custGeom>
            <a:avLst/>
            <a:gdLst/>
            <a:ahLst/>
            <a:rect l="0" t="0" r="r" b="b"/>
            <a:pathLst>
              <a:path fill="none" w="15167" h="1">
                <a:moveTo>
                  <a:pt x="0" y="0"/>
                </a:moveTo>
                <a:lnTo>
                  <a:pt x="15167" y="1"/>
                </a:lnTo>
              </a:path>
            </a:pathLst>
          </a:custGeom>
          <a:ln w="25560">
            <a:solidFill>
              <a:srgbClr val="ff0000"/>
            </a:solidFill>
            <a:round/>
          </a:ln>
        </p:spPr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" dur="500"/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" dur="500"/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" dur="500"/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" dur="500"/>
                                        <p:tgtEl>
                                          <p:spTgt spid="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0" y="-259560"/>
            <a:ext cx="10085400" cy="1260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W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Y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?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l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y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U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i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v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324360" y="1000440"/>
            <a:ext cx="4535640" cy="3212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66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Turn up the heat, turn back the clock</a:t>
            </a:r>
            <a:endParaRPr b="1" lang="en-GB" sz="3200" spc="-1" strike="noStrike">
              <a:solidFill>
                <a:srgbClr val="000000"/>
              </a:solidFill>
              <a:latin typeface="Noto Sans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66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Physics of a </a:t>
            </a:r>
            <a:br>
              <a:rPr sz="3200"/>
            </a:br>
            <a:r>
              <a:rPr b="1" lang="en-US" sz="3200" spc="-1" strike="noStrike">
                <a:solidFill>
                  <a:srgbClr val="000000"/>
                </a:solidFill>
                <a:latin typeface="Arial"/>
              </a:rPr>
              <a:t>trillion degrees</a:t>
            </a:r>
            <a:endParaRPr b="1" lang="en-GB" sz="3200" spc="-1" strike="noStrike">
              <a:solidFill>
                <a:srgbClr val="000000"/>
              </a:solidFill>
              <a:latin typeface="Noto Sans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66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→ </a:t>
            </a:r>
            <a:endParaRPr b="1" lang="en-GB" sz="3200" spc="-1" strike="noStrike">
              <a:solidFill>
                <a:srgbClr val="000000"/>
              </a:solidFill>
              <a:latin typeface="Noto Sans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66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Physics a 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</a:rPr>
              <a:t>micro-second after the Big Bang</a:t>
            </a:r>
            <a:endParaRPr b="1" lang="en-GB" sz="3200" spc="-1" strike="noStrike">
              <a:solidFill>
                <a:srgbClr val="000000"/>
              </a:solidFill>
              <a:latin typeface="Noto Sans"/>
            </a:endParaRPr>
          </a:p>
        </p:txBody>
      </p:sp>
      <p:pic>
        <p:nvPicPr>
          <p:cNvPr id="246" name="Picture 28" descr="cp_universe_chronology_large.jpg"/>
          <p:cNvPicPr/>
          <p:nvPr/>
        </p:nvPicPr>
        <p:blipFill>
          <a:blip r:embed="rId1"/>
          <a:srcRect l="0" t="0" r="7035" b="0"/>
          <a:stretch/>
        </p:blipFill>
        <p:spPr>
          <a:xfrm>
            <a:off x="5220000" y="0"/>
            <a:ext cx="494568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9640" cy="944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W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Y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?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i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P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l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m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/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M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/>
          </p:nvPr>
        </p:nvSpPr>
        <p:spPr>
          <a:xfrm>
            <a:off x="504000" y="881640"/>
            <a:ext cx="6719400" cy="4031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66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660000"/>
                </a:solidFill>
                <a:latin typeface="Arial"/>
              </a:rPr>
              <a:t>Does quark-gluon plasma organize itself like a weakly-coupled gas?</a:t>
            </a:r>
            <a:endParaRPr b="1" lang="en-GB" sz="3200" spc="-1" strike="noStrike">
              <a:solidFill>
                <a:srgbClr val="2c3e50"/>
              </a:solidFill>
              <a:latin typeface="Noto Sans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66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660000"/>
                </a:solidFill>
                <a:latin typeface="Arial"/>
              </a:rPr>
              <a:t>Or more like a strongly-coupled fluid?</a:t>
            </a:r>
            <a:endParaRPr b="1" lang="en-GB" sz="3200" spc="-1" strike="noStrike">
              <a:solidFill>
                <a:srgbClr val="2c3e50"/>
              </a:solidFill>
              <a:latin typeface="Noto Sans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</a:pPr>
            <a:endParaRPr b="1" lang="en-GB" sz="32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249" name="Picture 29" descr="Screen Shot 2016-07-05 at 6.53.51 PM.png"/>
          <p:cNvPicPr/>
          <p:nvPr/>
        </p:nvPicPr>
        <p:blipFill>
          <a:blip r:embed="rId1"/>
          <a:srcRect l="1307" t="1371" r="1463" b="1758"/>
          <a:stretch/>
        </p:blipFill>
        <p:spPr>
          <a:xfrm>
            <a:off x="6971760" y="945000"/>
            <a:ext cx="2765160" cy="1952640"/>
          </a:xfrm>
          <a:prstGeom prst="rect">
            <a:avLst/>
          </a:prstGeom>
          <a:ln w="0">
            <a:noFill/>
          </a:ln>
        </p:spPr>
      </p:pic>
      <p:sp>
        <p:nvSpPr>
          <p:cNvPr id="250" name="TextBox 16"/>
          <p:cNvSpPr/>
          <p:nvPr/>
        </p:nvSpPr>
        <p:spPr>
          <a:xfrm>
            <a:off x="7502760" y="2898000"/>
            <a:ext cx="1891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Debye screening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251" name="Picture 30" descr="Screen Shot 2016-07-05 at 6.42.30 PM.png"/>
          <p:cNvPicPr/>
          <p:nvPr/>
        </p:nvPicPr>
        <p:blipFill>
          <a:blip r:embed="rId2"/>
          <a:srcRect l="0" t="0" r="0" b="46406"/>
          <a:stretch/>
        </p:blipFill>
        <p:spPr>
          <a:xfrm>
            <a:off x="756000" y="3359160"/>
            <a:ext cx="8735400" cy="204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756000" y="1761120"/>
            <a:ext cx="8567640" cy="1215000"/>
          </a:xfrm>
          <a:prstGeom prst="rect">
            <a:avLst/>
          </a:prstGeom>
          <a:noFill/>
          <a:ln w="0">
            <a:noFill/>
          </a:ln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M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e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a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s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u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r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e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m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e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n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t</a:t>
            </a:r>
            <a:endParaRPr b="1" lang="en-GB" sz="4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Q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u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k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G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l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u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P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l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m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254" name="Picture 5" descr=""/>
          <p:cNvPicPr/>
          <p:nvPr/>
        </p:nvPicPr>
        <p:blipFill>
          <a:blip r:embed="rId1"/>
          <a:stretch/>
        </p:blipFill>
        <p:spPr>
          <a:xfrm>
            <a:off x="4860000" y="1052640"/>
            <a:ext cx="4912200" cy="1827360"/>
          </a:xfrm>
          <a:prstGeom prst="rect">
            <a:avLst/>
          </a:prstGeom>
          <a:ln w="0">
            <a:noFill/>
          </a:ln>
        </p:spPr>
      </p:pic>
      <p:sp>
        <p:nvSpPr>
          <p:cNvPr id="255" name=""/>
          <p:cNvSpPr txBox="1"/>
          <p:nvPr/>
        </p:nvSpPr>
        <p:spPr>
          <a:xfrm>
            <a:off x="360000" y="1552680"/>
            <a:ext cx="4680000" cy="330732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Hadrons overlap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Quarks roam freely in the 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medium (</a:t>
            </a:r>
            <a:r>
              <a:rPr b="0" i="1" lang="en-GB" sz="2400" spc="-1" strike="noStrike">
                <a:solidFill>
                  <a:srgbClr val="2c3e50"/>
                </a:solidFill>
                <a:latin typeface="Noto Sans"/>
              </a:rPr>
              <a:t>deconfinement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)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Temperatures of a trillion 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degrees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256" name="" descr=""/>
          <p:cNvPicPr/>
          <p:nvPr/>
        </p:nvPicPr>
        <p:blipFill>
          <a:blip r:embed="rId2"/>
          <a:stretch/>
        </p:blipFill>
        <p:spPr>
          <a:xfrm>
            <a:off x="5331600" y="3060000"/>
            <a:ext cx="2228400" cy="2047680"/>
          </a:xfrm>
          <a:prstGeom prst="rect">
            <a:avLst/>
          </a:prstGeom>
          <a:ln w="10800">
            <a:noFill/>
          </a:ln>
        </p:spPr>
      </p:pic>
      <p:sp>
        <p:nvSpPr>
          <p:cNvPr id="257" name=""/>
          <p:cNvSpPr txBox="1"/>
          <p:nvPr/>
        </p:nvSpPr>
        <p:spPr>
          <a:xfrm>
            <a:off x="7560000" y="3787920"/>
            <a:ext cx="2520000" cy="89208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https://www.researchgate.net/figure/Illustration-of-quark-gluon-plasma-QGP-comprising-several-red-green-blue-</a:t>
            </a: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RGB_fig12_280969662</a:t>
            </a:r>
            <a:endParaRPr b="0" lang="en-GB" sz="12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756000" y="1761120"/>
            <a:ext cx="8567640" cy="1215000"/>
          </a:xfrm>
          <a:prstGeom prst="rect">
            <a:avLst/>
          </a:prstGeom>
          <a:noFill/>
          <a:ln w="0">
            <a:noFill/>
          </a:ln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I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n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r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o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d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u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c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t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i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o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n</a:t>
            </a:r>
            <a:endParaRPr b="1" lang="en-GB" sz="4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152280" y="-75960"/>
            <a:ext cx="91436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How hot is a trillion degrees?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292680" y="900000"/>
            <a:ext cx="9067320" cy="598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66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100,000x hotter than the center of the sun</a:t>
            </a:r>
            <a:endParaRPr b="1" lang="en-GB" sz="3200" spc="-1" strike="noStrike">
              <a:solidFill>
                <a:srgbClr val="000000"/>
              </a:solidFill>
              <a:latin typeface="Noto Sans"/>
            </a:endParaRPr>
          </a:p>
        </p:txBody>
      </p:sp>
      <p:pic>
        <p:nvPicPr>
          <p:cNvPr id="260" name="Picture 43" descr="Screen Shot 2016-09-01 at 4.37.18 AM.png"/>
          <p:cNvPicPr/>
          <p:nvPr/>
        </p:nvPicPr>
        <p:blipFill>
          <a:blip r:embed="rId1"/>
          <a:stretch/>
        </p:blipFill>
        <p:spPr>
          <a:xfrm>
            <a:off x="1440000" y="1575720"/>
            <a:ext cx="8100000" cy="4058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36000" y="-108000"/>
            <a:ext cx="91436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Incredibly Complex Measurements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262" name="Picture 31" descr=""/>
          <p:cNvPicPr/>
          <p:nvPr/>
        </p:nvPicPr>
        <p:blipFill>
          <a:blip r:embed="rId1"/>
          <a:stretch/>
        </p:blipFill>
        <p:spPr>
          <a:xfrm>
            <a:off x="1364040" y="792000"/>
            <a:ext cx="8319960" cy="468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M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u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i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g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Q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u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k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G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l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u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P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l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m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64" name=""/>
          <p:cNvSpPr txBox="1"/>
          <p:nvPr/>
        </p:nvSpPr>
        <p:spPr>
          <a:xfrm>
            <a:off x="36000" y="966600"/>
            <a:ext cx="10080000" cy="9414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QGP in heavy-ion 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collisions lasts for 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only </a:t>
            </a:r>
            <a:r>
              <a:rPr b="1" lang="en-GB" sz="2400" spc="-1" strike="noStrike">
                <a:solidFill>
                  <a:srgbClr val="2c3e50"/>
                </a:solidFill>
                <a:latin typeface="TexMaths Symbols"/>
                <a:ea typeface="TexMaths Symbols"/>
              </a:rPr>
              <a:t>≃ 10</a:t>
            </a:r>
            <a:r>
              <a:rPr b="1" lang="en-GB" sz="2400" spc="-1" strike="noStrike" baseline="33000">
                <a:solidFill>
                  <a:srgbClr val="2c3e50"/>
                </a:solidFill>
                <a:latin typeface="TexMaths Symbols"/>
                <a:ea typeface="TexMaths Symbols"/>
              </a:rPr>
              <a:t>−23</a:t>
            </a:r>
            <a:r>
              <a:rPr b="1" lang="en-GB" sz="2400" spc="-1" strike="noStrike">
                <a:solidFill>
                  <a:srgbClr val="2c3e50"/>
                </a:solidFill>
                <a:latin typeface="TexMaths Symbols"/>
                <a:ea typeface="TexMaths Symbols"/>
              </a:rPr>
              <a:t> </a:t>
            </a:r>
            <a:r>
              <a:rPr b="1" lang="en-GB" sz="2400" spc="-1" strike="noStrike">
                <a:solidFill>
                  <a:srgbClr val="2c3e50"/>
                </a:solidFill>
                <a:latin typeface="TexMaths Roman"/>
                <a:ea typeface="TexMaths Roman"/>
              </a:rPr>
              <a:t>s! 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  <a:ea typeface="Noto Sans"/>
              </a:rPr>
              <a:t>→ 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  <a:ea typeface="Noto Sans"/>
              </a:rPr>
              <a:t>difficult to probe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65" name=""/>
          <p:cNvSpPr/>
          <p:nvPr/>
        </p:nvSpPr>
        <p:spPr>
          <a:xfrm>
            <a:off x="5040000" y="3960000"/>
            <a:ext cx="900000" cy="0"/>
          </a:xfrm>
          <a:prstGeom prst="line">
            <a:avLst/>
          </a:prstGeom>
          <a:ln w="38160">
            <a:solidFill>
              <a:srgbClr val="2c3e5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"/>
          <p:cNvSpPr txBox="1"/>
          <p:nvPr/>
        </p:nvSpPr>
        <p:spPr>
          <a:xfrm>
            <a:off x="5295240" y="3240000"/>
            <a:ext cx="360000" cy="8082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1" lang="en-GB" sz="3600" spc="-1" strike="noStrike">
                <a:solidFill>
                  <a:srgbClr val="2c3e50"/>
                </a:solidFill>
                <a:latin typeface="Noto Sans"/>
              </a:rPr>
              <a:t>?</a:t>
            </a:r>
            <a:endParaRPr b="0" lang="en-GB" sz="36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267" name="" descr=""/>
          <p:cNvPicPr/>
          <p:nvPr/>
        </p:nvPicPr>
        <p:blipFill>
          <a:blip r:embed="rId1"/>
          <a:stretch/>
        </p:blipFill>
        <p:spPr>
          <a:xfrm>
            <a:off x="5940000" y="2287440"/>
            <a:ext cx="3683520" cy="3292560"/>
          </a:xfrm>
          <a:prstGeom prst="rect">
            <a:avLst/>
          </a:prstGeom>
          <a:ln w="10800">
            <a:noFill/>
          </a:ln>
        </p:spPr>
      </p:pic>
      <p:pic>
        <p:nvPicPr>
          <p:cNvPr id="268" name="" descr=""/>
          <p:cNvPicPr/>
          <p:nvPr/>
        </p:nvPicPr>
        <p:blipFill>
          <a:blip r:embed="rId2"/>
          <a:stretch/>
        </p:blipFill>
        <p:spPr>
          <a:xfrm>
            <a:off x="360000" y="2705040"/>
            <a:ext cx="4653360" cy="2592720"/>
          </a:xfrm>
          <a:prstGeom prst="rect">
            <a:avLst/>
          </a:prstGeom>
          <a:ln w="10800">
            <a:noFill/>
          </a:ln>
        </p:spPr>
      </p:pic>
      <p:sp>
        <p:nvSpPr>
          <p:cNvPr id="269" name=""/>
          <p:cNvSpPr txBox="1"/>
          <p:nvPr/>
        </p:nvSpPr>
        <p:spPr>
          <a:xfrm>
            <a:off x="468000" y="2102040"/>
            <a:ext cx="4500000" cy="50652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Experiment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70" name=""/>
          <p:cNvSpPr txBox="1"/>
          <p:nvPr/>
        </p:nvSpPr>
        <p:spPr>
          <a:xfrm>
            <a:off x="6300000" y="2030040"/>
            <a:ext cx="2700000" cy="50652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T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h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e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o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r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y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" descr=""/>
          <p:cNvPicPr/>
          <p:nvPr/>
        </p:nvPicPr>
        <p:blipFill>
          <a:blip r:embed="rId1"/>
          <a:srcRect l="0" t="0" r="0" b="7718"/>
          <a:stretch/>
        </p:blipFill>
        <p:spPr>
          <a:xfrm>
            <a:off x="4768920" y="2232000"/>
            <a:ext cx="4807080" cy="3383640"/>
          </a:xfrm>
          <a:prstGeom prst="rect">
            <a:avLst/>
          </a:prstGeom>
          <a:ln w="10800">
            <a:noFill/>
          </a:ln>
        </p:spPr>
      </p:pic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How do we know a QGP is formed?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73" name=""/>
          <p:cNvSpPr txBox="1"/>
          <p:nvPr/>
        </p:nvSpPr>
        <p:spPr>
          <a:xfrm>
            <a:off x="360000" y="1080000"/>
            <a:ext cx="8640000" cy="123408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r>
              <a:rPr b="0" lang="en-GB" sz="2200" spc="-1" strike="noStrike">
                <a:solidFill>
                  <a:srgbClr val="2c3e50"/>
                </a:solidFill>
                <a:latin typeface="Noto Sans"/>
              </a:rPr>
              <a:t>Look for </a:t>
            </a:r>
            <a:r>
              <a:rPr b="0" i="1" lang="en-GB" sz="2200" spc="-1" strike="noStrike">
                <a:solidFill>
                  <a:srgbClr val="c9211e"/>
                </a:solidFill>
                <a:latin typeface="Noto Sans"/>
              </a:rPr>
              <a:t>signatures</a:t>
            </a:r>
            <a:r>
              <a:rPr b="0" lang="en-GB" sz="2200" spc="-1" strike="noStrike">
                <a:solidFill>
                  <a:srgbClr val="2c3e50"/>
                </a:solidFill>
                <a:latin typeface="Noto Sans"/>
              </a:rPr>
              <a:t> of QGP formation</a:t>
            </a:r>
            <a:endParaRPr b="0" lang="en-GB" sz="2200" spc="-1" strike="noStrike">
              <a:solidFill>
                <a:srgbClr val="2c3e50"/>
              </a:solidFill>
              <a:latin typeface="Noto Sans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2c3e50"/>
                </a:solidFill>
                <a:latin typeface="Noto Sans"/>
              </a:rPr>
              <a:t>How does the QGP effect the properties (momentum, amount, angular direction, etc.) of particles detected in the detector</a:t>
            </a:r>
            <a:endParaRPr b="0" lang="en-GB" sz="22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74" name=""/>
          <p:cNvSpPr txBox="1"/>
          <p:nvPr/>
        </p:nvSpPr>
        <p:spPr>
          <a:xfrm>
            <a:off x="504360" y="3094560"/>
            <a:ext cx="8640000" cy="161532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r>
              <a:rPr b="0" lang="en-GB" sz="2200" spc="-1" strike="noStrike">
                <a:solidFill>
                  <a:srgbClr val="2c3e50"/>
                </a:solidFill>
                <a:latin typeface="Noto Sans"/>
              </a:rPr>
              <a:t>Signatures of QGP include</a:t>
            </a:r>
            <a:endParaRPr b="0" lang="en-GB" sz="2200" spc="-1" strike="noStrike">
              <a:solidFill>
                <a:srgbClr val="2c3e50"/>
              </a:solidFill>
              <a:latin typeface="Noto Sans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2c3e50"/>
                </a:solidFill>
                <a:latin typeface="Noto Sans"/>
              </a:rPr>
              <a:t>Strangeness Enhancement</a:t>
            </a:r>
            <a:endParaRPr b="0" lang="en-GB" sz="2200" spc="-1" strike="noStrike">
              <a:solidFill>
                <a:srgbClr val="2c3e50"/>
              </a:solidFill>
              <a:latin typeface="Noto Sans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2c3e50"/>
                </a:solidFill>
                <a:latin typeface="Noto Sans"/>
              </a:rPr>
              <a:t>Collective flow</a:t>
            </a:r>
            <a:endParaRPr b="0" lang="en-GB" sz="2200" spc="-1" strike="noStrike">
              <a:solidFill>
                <a:srgbClr val="2c3e50"/>
              </a:solidFill>
              <a:latin typeface="Noto Sans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2c3e50"/>
                </a:solidFill>
                <a:latin typeface="Noto Sans"/>
              </a:rPr>
              <a:t>Jet quenching</a:t>
            </a:r>
            <a:endParaRPr b="0" lang="en-GB" sz="22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8" dur="indefinite" restart="never" nodeType="tmRoot">
          <p:childTnLst>
            <p:seq>
              <p:cTn id="39" dur="indefinite" nodeType="mainSeq"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1" descr=""/>
          <p:cNvPicPr/>
          <p:nvPr/>
        </p:nvPicPr>
        <p:blipFill>
          <a:blip r:embed="rId1"/>
          <a:stretch/>
        </p:blipFill>
        <p:spPr>
          <a:xfrm>
            <a:off x="7200000" y="3371400"/>
            <a:ext cx="2340000" cy="2208600"/>
          </a:xfrm>
          <a:prstGeom prst="rect">
            <a:avLst/>
          </a:prstGeom>
          <a:ln w="0">
            <a:noFill/>
          </a:ln>
        </p:spPr>
      </p:pic>
      <p:pic>
        <p:nvPicPr>
          <p:cNvPr id="276" name="" descr=""/>
          <p:cNvPicPr/>
          <p:nvPr/>
        </p:nvPicPr>
        <p:blipFill>
          <a:blip r:embed="rId2"/>
          <a:srcRect l="0" t="0" r="0" b="7718"/>
          <a:stretch/>
        </p:blipFill>
        <p:spPr>
          <a:xfrm>
            <a:off x="180000" y="3060000"/>
            <a:ext cx="3007080" cy="2116440"/>
          </a:xfrm>
          <a:prstGeom prst="rect">
            <a:avLst/>
          </a:prstGeom>
          <a:ln w="10800">
            <a:noFill/>
          </a:ln>
        </p:spPr>
      </p:pic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Signatures of the QGP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78" name=""/>
          <p:cNvSpPr txBox="1"/>
          <p:nvPr/>
        </p:nvSpPr>
        <p:spPr>
          <a:xfrm>
            <a:off x="504000" y="1328400"/>
            <a:ext cx="2520000" cy="4716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i="1" lang="en-GB" sz="2200" spc="-1" strike="noStrike">
                <a:solidFill>
                  <a:srgbClr val="c9211e"/>
                </a:solidFill>
                <a:latin typeface="Noto Sans"/>
              </a:rPr>
              <a:t>Jet Quenching</a:t>
            </a:r>
            <a:endParaRPr b="0" lang="en-GB" sz="22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79" name=""/>
          <p:cNvSpPr txBox="1"/>
          <p:nvPr/>
        </p:nvSpPr>
        <p:spPr>
          <a:xfrm>
            <a:off x="147960" y="1811520"/>
            <a:ext cx="3420000" cy="102348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Particles lose energy through interactions in the QGP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80" name=""/>
          <p:cNvSpPr txBox="1"/>
          <p:nvPr/>
        </p:nvSpPr>
        <p:spPr>
          <a:xfrm>
            <a:off x="3960000" y="1440000"/>
            <a:ext cx="2520000" cy="4716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i="1" lang="en-GB" sz="2200" spc="-1" strike="noStrike">
                <a:solidFill>
                  <a:srgbClr val="c9211e"/>
                </a:solidFill>
                <a:latin typeface="Noto Sans"/>
              </a:rPr>
              <a:t>Collective Flow</a:t>
            </a:r>
            <a:endParaRPr b="0" lang="en-GB" sz="22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81" name=""/>
          <p:cNvSpPr txBox="1"/>
          <p:nvPr/>
        </p:nvSpPr>
        <p:spPr>
          <a:xfrm>
            <a:off x="3600000" y="2216520"/>
            <a:ext cx="3420000" cy="102348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Pressure gradients change the distribution of particles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82" name=""/>
          <p:cNvSpPr txBox="1"/>
          <p:nvPr/>
        </p:nvSpPr>
        <p:spPr>
          <a:xfrm>
            <a:off x="6588000" y="1260000"/>
            <a:ext cx="3672000" cy="85284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i="1" lang="en-GB" sz="2200" spc="-1" strike="noStrike">
                <a:solidFill>
                  <a:srgbClr val="c9211e"/>
                </a:solidFill>
                <a:latin typeface="Noto Sans"/>
              </a:rPr>
              <a:t>Strangeness Enhancement</a:t>
            </a:r>
            <a:endParaRPr b="0" lang="en-GB" sz="22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83" name=""/>
          <p:cNvSpPr txBox="1"/>
          <p:nvPr/>
        </p:nvSpPr>
        <p:spPr>
          <a:xfrm>
            <a:off x="7020000" y="2148480"/>
            <a:ext cx="3060000" cy="133452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Thermal equilibration leads to higher mass quarks (strange quarks) being produced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284" name="" descr=""/>
          <p:cNvPicPr/>
          <p:nvPr/>
        </p:nvPicPr>
        <p:blipFill>
          <a:blip r:embed="rId3"/>
          <a:stretch/>
        </p:blipFill>
        <p:spPr>
          <a:xfrm>
            <a:off x="3745080" y="3420000"/>
            <a:ext cx="3094920" cy="1620000"/>
          </a:xfrm>
          <a:prstGeom prst="rect">
            <a:avLst/>
          </a:prstGeom>
          <a:ln w="108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1154160" y="210024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Geometry of a Collision</a:t>
            </a:r>
            <a:endParaRPr b="1" lang="en-GB" sz="4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The Glauber Model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87" name=""/>
          <p:cNvSpPr txBox="1"/>
          <p:nvPr/>
        </p:nvSpPr>
        <p:spPr>
          <a:xfrm>
            <a:off x="360000" y="1092240"/>
            <a:ext cx="9540000" cy="92268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The </a:t>
            </a:r>
            <a:r>
              <a:rPr b="0" i="1" lang="en-GB" sz="2400" spc="-1" strike="noStrike">
                <a:solidFill>
                  <a:srgbClr val="c9211e"/>
                </a:solidFill>
                <a:latin typeface="Noto Sans"/>
              </a:rPr>
              <a:t>Glauber Model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 is used to understand </a:t>
            </a:r>
            <a:r>
              <a:rPr b="1" lang="en-GB" sz="2400" spc="-1" strike="noStrike">
                <a:solidFill>
                  <a:srgbClr val="2c3e50"/>
                </a:solidFill>
                <a:latin typeface="Noto Sans"/>
              </a:rPr>
              <a:t>geometrical aspects 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of a heavy-ion 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collision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288" name="Picture 6" descr=""/>
          <p:cNvPicPr/>
          <p:nvPr/>
        </p:nvPicPr>
        <p:blipFill>
          <a:blip r:embed="rId1"/>
          <a:stretch/>
        </p:blipFill>
        <p:spPr>
          <a:xfrm>
            <a:off x="4680000" y="1620000"/>
            <a:ext cx="4140000" cy="3271680"/>
          </a:xfrm>
          <a:prstGeom prst="rect">
            <a:avLst/>
          </a:prstGeom>
          <a:ln w="0">
            <a:noFill/>
          </a:ln>
        </p:spPr>
      </p:pic>
      <p:pic>
        <p:nvPicPr>
          <p:cNvPr id="289" name="" descr=""/>
          <p:cNvPicPr/>
          <p:nvPr/>
        </p:nvPicPr>
        <p:blipFill>
          <a:blip r:embed="rId2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sp>
        <p:nvSpPr>
          <p:cNvPr id="290" name=""/>
          <p:cNvSpPr txBox="1"/>
          <p:nvPr/>
        </p:nvSpPr>
        <p:spPr>
          <a:xfrm>
            <a:off x="360000" y="2060280"/>
            <a:ext cx="4500000" cy="314028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2c3e50"/>
                </a:solidFill>
                <a:latin typeface="Noto Sans"/>
              </a:rPr>
              <a:t>Assumes</a:t>
            </a:r>
            <a:endParaRPr b="0" lang="en-GB" sz="2200" spc="-1" strike="noStrike">
              <a:solidFill>
                <a:srgbClr val="2c3e50"/>
              </a:solidFill>
              <a:latin typeface="Noto Sans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2c3e50"/>
                </a:solidFill>
                <a:latin typeface="Noto Sans"/>
              </a:rPr>
              <a:t>Nucleons are </a:t>
            </a:r>
            <a:r>
              <a:rPr b="1" lang="en-GB" sz="2200" spc="-1" strike="noStrike">
                <a:solidFill>
                  <a:srgbClr val="2c3e50"/>
                </a:solidFill>
                <a:latin typeface="Noto Sans"/>
              </a:rPr>
              <a:t>distributed independently</a:t>
            </a:r>
            <a:r>
              <a:rPr b="0" lang="en-GB" sz="2200" spc="-1" strike="noStrike">
                <a:solidFill>
                  <a:srgbClr val="2c3e50"/>
                </a:solidFill>
                <a:latin typeface="Noto Sans"/>
              </a:rPr>
              <a:t> in the nucleus </a:t>
            </a:r>
            <a:endParaRPr b="0" lang="en-GB" sz="2200" spc="-1" strike="noStrike">
              <a:solidFill>
                <a:srgbClr val="2c3e50"/>
              </a:solidFill>
              <a:latin typeface="Noto Sans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2c3e50"/>
                </a:solidFill>
                <a:latin typeface="Noto Sans"/>
              </a:rPr>
              <a:t>Nucleons interact with other nucleons, but are </a:t>
            </a:r>
            <a:r>
              <a:rPr b="1" lang="en-GB" sz="2200" spc="-1" strike="noStrike">
                <a:solidFill>
                  <a:srgbClr val="2c3e50"/>
                </a:solidFill>
                <a:latin typeface="Noto Sans"/>
              </a:rPr>
              <a:t>undeflected</a:t>
            </a:r>
            <a:endParaRPr b="0" lang="en-GB" sz="22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The Glauber Model continued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292" name="" descr=""/>
          <p:cNvPicPr/>
          <p:nvPr/>
        </p:nvPicPr>
        <p:blipFill>
          <a:blip r:embed="rId1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grpSp>
        <p:nvGrpSpPr>
          <p:cNvPr id="293" name=""/>
          <p:cNvGrpSpPr/>
          <p:nvPr/>
        </p:nvGrpSpPr>
        <p:grpSpPr>
          <a:xfrm>
            <a:off x="644400" y="925560"/>
            <a:ext cx="9471600" cy="4780440"/>
            <a:chOff x="644400" y="925560"/>
            <a:chExt cx="9471600" cy="4780440"/>
          </a:xfrm>
        </p:grpSpPr>
        <p:pic>
          <p:nvPicPr>
            <p:cNvPr id="294" name="" descr=""/>
            <p:cNvPicPr/>
            <p:nvPr/>
          </p:nvPicPr>
          <p:blipFill>
            <a:blip r:embed="rId2"/>
            <a:stretch/>
          </p:blipFill>
          <p:spPr>
            <a:xfrm>
              <a:off x="644400" y="1476000"/>
              <a:ext cx="7575480" cy="3780000"/>
            </a:xfrm>
            <a:prstGeom prst="rect">
              <a:avLst/>
            </a:prstGeom>
            <a:ln w="10800">
              <a:noFill/>
            </a:ln>
          </p:spPr>
        </p:pic>
        <p:sp>
          <p:nvSpPr>
            <p:cNvPr id="295" name=""/>
            <p:cNvSpPr txBox="1"/>
            <p:nvPr/>
          </p:nvSpPr>
          <p:spPr>
            <a:xfrm>
              <a:off x="1306800" y="1080000"/>
              <a:ext cx="1620000" cy="471600"/>
            </a:xfrm>
            <a:prstGeom prst="rect">
              <a:avLst/>
            </a:prstGeom>
            <a:noFill/>
            <a:ln w="10800">
              <a:noFill/>
            </a:ln>
          </p:spPr>
          <p:txBody>
            <a:bodyPr lIns="90000" rIns="90000" tIns="45000" bIns="45000" anchor="ctr">
              <a:noAutofit/>
            </a:bodyPr>
            <a:p>
              <a:pPr algn="ctr">
                <a:buNone/>
              </a:pPr>
              <a:r>
                <a:rPr b="0" i="1" lang="en-GB" sz="2200" spc="-1" strike="noStrike">
                  <a:solidFill>
                    <a:srgbClr val="2c3e50"/>
                  </a:solidFill>
                  <a:latin typeface="Noto Sans"/>
                </a:rPr>
                <a:t>Spectators</a:t>
              </a:r>
              <a:endParaRPr b="0" lang="en-GB" sz="2200" spc="-1" strike="noStrike">
                <a:solidFill>
                  <a:srgbClr val="2c3e50"/>
                </a:solidFill>
                <a:latin typeface="Noto Sans"/>
              </a:endParaRPr>
            </a:p>
          </p:txBody>
        </p:sp>
        <p:sp>
          <p:nvSpPr>
            <p:cNvPr id="296" name=""/>
            <p:cNvSpPr txBox="1"/>
            <p:nvPr/>
          </p:nvSpPr>
          <p:spPr>
            <a:xfrm>
              <a:off x="1443960" y="4471920"/>
              <a:ext cx="1980000" cy="1234080"/>
            </a:xfrm>
            <a:prstGeom prst="rect">
              <a:avLst/>
            </a:prstGeom>
            <a:noFill/>
            <a:ln w="10800">
              <a:noFill/>
            </a:ln>
          </p:spPr>
          <p:txBody>
            <a:bodyPr lIns="90000" rIns="90000" tIns="45000" bIns="45000" anchor="ctr">
              <a:noAutofit/>
            </a:bodyPr>
            <a:p>
              <a:pPr algn="ctr">
                <a:buNone/>
              </a:pPr>
              <a:r>
                <a:rPr b="0" i="1" lang="en-GB" sz="2200" spc="-1" strike="noStrike">
                  <a:solidFill>
                    <a:srgbClr val="2c3e50"/>
                  </a:solidFill>
                  <a:latin typeface="Noto Sans"/>
                </a:rPr>
                <a:t>Participants</a:t>
              </a:r>
              <a:endParaRPr b="0" lang="en-GB" sz="2200" spc="-1" strike="noStrike">
                <a:solidFill>
                  <a:srgbClr val="2c3e50"/>
                </a:solidFill>
                <a:latin typeface="Noto Sans"/>
              </a:endParaRPr>
            </a:p>
          </p:txBody>
        </p:sp>
        <p:sp>
          <p:nvSpPr>
            <p:cNvPr id="297" name=""/>
            <p:cNvSpPr/>
            <p:nvPr/>
          </p:nvSpPr>
          <p:spPr>
            <a:xfrm flipV="1">
              <a:off x="2371680" y="3060000"/>
              <a:ext cx="332280" cy="1849680"/>
            </a:xfrm>
            <a:prstGeom prst="line">
              <a:avLst/>
            </a:prstGeom>
            <a:ln w="76320">
              <a:solidFill>
                <a:srgbClr val="00ced1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8" name=""/>
            <p:cNvSpPr/>
            <p:nvPr/>
          </p:nvSpPr>
          <p:spPr>
            <a:xfrm flipH="1">
              <a:off x="1803960" y="1476000"/>
              <a:ext cx="180000" cy="1584000"/>
            </a:xfrm>
            <a:prstGeom prst="line">
              <a:avLst/>
            </a:prstGeom>
            <a:ln w="76320">
              <a:solidFill>
                <a:srgbClr val="00ced1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9" name=""/>
            <p:cNvSpPr/>
            <p:nvPr/>
          </p:nvSpPr>
          <p:spPr>
            <a:xfrm>
              <a:off x="5043960" y="2539800"/>
              <a:ext cx="3240000" cy="1060200"/>
            </a:xfrm>
            <a:prstGeom prst="ellipse">
              <a:avLst/>
            </a:prstGeom>
            <a:noFill/>
            <a:ln w="38160">
              <a:solidFill>
                <a:srgbClr val="1abc9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0" name=""/>
            <p:cNvSpPr txBox="1"/>
            <p:nvPr/>
          </p:nvSpPr>
          <p:spPr>
            <a:xfrm>
              <a:off x="5403960" y="925560"/>
              <a:ext cx="2520000" cy="730440"/>
            </a:xfrm>
            <a:prstGeom prst="rect">
              <a:avLst/>
            </a:prstGeom>
            <a:noFill/>
            <a:ln w="10800">
              <a:noFill/>
            </a:ln>
          </p:spPr>
          <p:txBody>
            <a:bodyPr lIns="90000" rIns="90000" tIns="45000" bIns="45000" anchor="ctr">
              <a:noAutofit/>
            </a:bodyPr>
            <a:p>
              <a:pPr algn="ctr">
                <a:buNone/>
              </a:pPr>
              <a:r>
                <a:rPr b="0" i="1" lang="en-GB" sz="2200" spc="-1" strike="noStrike">
                  <a:solidFill>
                    <a:srgbClr val="2c3e50"/>
                  </a:solidFill>
                  <a:latin typeface="Noto Sans"/>
                </a:rPr>
                <a:t>Overlap region</a:t>
              </a:r>
              <a:endParaRPr b="0" lang="en-GB" sz="2200" spc="-1" strike="noStrike">
                <a:solidFill>
                  <a:srgbClr val="2c3e50"/>
                </a:solidFill>
                <a:latin typeface="Noto Sans"/>
              </a:endParaRPr>
            </a:p>
          </p:txBody>
        </p:sp>
        <p:sp>
          <p:nvSpPr>
            <p:cNvPr id="301" name=""/>
            <p:cNvSpPr/>
            <p:nvPr/>
          </p:nvSpPr>
          <p:spPr>
            <a:xfrm flipH="1">
              <a:off x="6441120" y="1476000"/>
              <a:ext cx="180000" cy="1584000"/>
            </a:xfrm>
            <a:prstGeom prst="line">
              <a:avLst/>
            </a:prstGeom>
            <a:ln w="76320">
              <a:solidFill>
                <a:srgbClr val="00ced1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2" name=""/>
            <p:cNvSpPr/>
            <p:nvPr/>
          </p:nvSpPr>
          <p:spPr>
            <a:xfrm flipH="1">
              <a:off x="8388000" y="2700000"/>
              <a:ext cx="3960" cy="900000"/>
            </a:xfrm>
            <a:prstGeom prst="line">
              <a:avLst/>
            </a:prstGeom>
            <a:ln w="29160">
              <a:solidFill>
                <a:srgbClr val="000000">
                  <a:alpha val="80000"/>
                </a:srgbClr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3" name=""/>
            <p:cNvSpPr txBox="1"/>
            <p:nvPr/>
          </p:nvSpPr>
          <p:spPr>
            <a:xfrm>
              <a:off x="8460000" y="2401560"/>
              <a:ext cx="1656000" cy="1450440"/>
            </a:xfrm>
            <a:prstGeom prst="rect">
              <a:avLst/>
            </a:prstGeom>
            <a:noFill/>
            <a:ln w="10800">
              <a:noFill/>
            </a:ln>
          </p:spPr>
          <p:txBody>
            <a:bodyPr lIns="90000" rIns="90000" tIns="45000" bIns="45000" anchor="ctr">
              <a:noAutofit/>
            </a:bodyPr>
            <a:p>
              <a:pPr algn="ctr">
                <a:buNone/>
              </a:pPr>
              <a:r>
                <a:rPr b="0" i="1" lang="en-GB" sz="2200" spc="-1" strike="noStrike">
                  <a:solidFill>
                    <a:srgbClr val="2c3e50"/>
                  </a:solidFill>
                  <a:latin typeface="Noto Sans"/>
                </a:rPr>
                <a:t>Impact Parameter</a:t>
              </a:r>
              <a:endParaRPr b="0" lang="en-GB" sz="2200" spc="-1" strike="noStrike">
                <a:solidFill>
                  <a:srgbClr val="2c3e50"/>
                </a:solidFill>
                <a:latin typeface="Noto Sans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Glauber model implications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305" name="" descr=""/>
          <p:cNvPicPr/>
          <p:nvPr/>
        </p:nvPicPr>
        <p:blipFill>
          <a:blip r:embed="rId1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sp>
        <p:nvSpPr>
          <p:cNvPr id="306" name=""/>
          <p:cNvSpPr txBox="1"/>
          <p:nvPr/>
        </p:nvSpPr>
        <p:spPr>
          <a:xfrm>
            <a:off x="540000" y="1080000"/>
            <a:ext cx="8460000" cy="50652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Q: How to know what </a:t>
            </a:r>
            <a:r>
              <a:rPr b="0" i="1" lang="en-GB" sz="2400" spc="-1" strike="noStrike">
                <a:solidFill>
                  <a:srgbClr val="2c3e50"/>
                </a:solidFill>
                <a:latin typeface="Noto Sans"/>
              </a:rPr>
              <a:t>type of collision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 occurred?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307" name="" descr=""/>
          <p:cNvPicPr/>
          <p:nvPr/>
        </p:nvPicPr>
        <p:blipFill>
          <a:blip r:embed="rId2"/>
          <a:stretch/>
        </p:blipFill>
        <p:spPr>
          <a:xfrm>
            <a:off x="1479600" y="1800000"/>
            <a:ext cx="6620400" cy="3855960"/>
          </a:xfrm>
          <a:prstGeom prst="rect">
            <a:avLst/>
          </a:prstGeom>
          <a:ln w="10800">
            <a:noFill/>
          </a:ln>
        </p:spPr>
      </p:pic>
      <p:sp>
        <p:nvSpPr>
          <p:cNvPr id="308" name=""/>
          <p:cNvSpPr txBox="1"/>
          <p:nvPr/>
        </p:nvSpPr>
        <p:spPr>
          <a:xfrm>
            <a:off x="180000" y="3852000"/>
            <a:ext cx="1620000" cy="14400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1100" spc="-1" strike="noStrike">
                <a:solidFill>
                  <a:srgbClr val="2c3e50"/>
                </a:solidFill>
                <a:latin typeface="Noto Sans"/>
              </a:rPr>
              <a:t>https://www.semanticscholar.org/paper/Two-Particle-Correlations-And-The-Ridge-In-Heavy-Moschelli</a:t>
            </a:r>
            <a:endParaRPr b="0" lang="en-GB" sz="11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09" name=""/>
          <p:cNvSpPr txBox="1"/>
          <p:nvPr/>
        </p:nvSpPr>
        <p:spPr>
          <a:xfrm>
            <a:off x="7560000" y="3240000"/>
            <a:ext cx="2160000" cy="102348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These two scenarios are very different!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Centrality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311" name="" descr=""/>
          <p:cNvPicPr/>
          <p:nvPr/>
        </p:nvPicPr>
        <p:blipFill>
          <a:blip r:embed="rId1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sp>
        <p:nvSpPr>
          <p:cNvPr id="312" name=""/>
          <p:cNvSpPr txBox="1"/>
          <p:nvPr/>
        </p:nvSpPr>
        <p:spPr>
          <a:xfrm>
            <a:off x="180000" y="982440"/>
            <a:ext cx="3240000" cy="117756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One talks about how </a:t>
            </a:r>
            <a:r>
              <a:rPr b="0" i="1" lang="en-GB" sz="2400" spc="-1" strike="noStrike">
                <a:solidFill>
                  <a:srgbClr val="dc143c"/>
                </a:solidFill>
                <a:latin typeface="Noto Sans"/>
              </a:rPr>
              <a:t>central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 a collision is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313" name="" descr=""/>
          <p:cNvPicPr/>
          <p:nvPr/>
        </p:nvPicPr>
        <p:blipFill>
          <a:blip r:embed="rId2"/>
          <a:stretch/>
        </p:blipFill>
        <p:spPr>
          <a:xfrm>
            <a:off x="3240000" y="1364040"/>
            <a:ext cx="6620400" cy="3855960"/>
          </a:xfrm>
          <a:prstGeom prst="rect">
            <a:avLst/>
          </a:prstGeom>
          <a:ln w="10800">
            <a:noFill/>
          </a:ln>
        </p:spPr>
      </p:pic>
      <p:sp>
        <p:nvSpPr>
          <p:cNvPr id="314" name=""/>
          <p:cNvSpPr txBox="1"/>
          <p:nvPr/>
        </p:nvSpPr>
        <p:spPr>
          <a:xfrm>
            <a:off x="180000" y="2452320"/>
            <a:ext cx="2880000" cy="17550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The more the two nuclei overlap, the more central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9640" cy="944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p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u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i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g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M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y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-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B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d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y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P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y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i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504000" y="1070640"/>
            <a:ext cx="9071640" cy="416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b="1" lang="en-GB" sz="2400" spc="-1" strike="noStrike">
                <a:solidFill>
                  <a:srgbClr val="2c3e50"/>
                </a:solidFill>
                <a:latin typeface="Noto Sans"/>
              </a:rPr>
              <a:t>Phase Diagram of Water</a:t>
            </a:r>
            <a:endParaRPr b="1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179" name="Picture 2" descr=""/>
          <p:cNvPicPr/>
          <p:nvPr/>
        </p:nvPicPr>
        <p:blipFill>
          <a:blip r:embed="rId1"/>
          <a:stretch/>
        </p:blipFill>
        <p:spPr>
          <a:xfrm>
            <a:off x="1931760" y="1637640"/>
            <a:ext cx="6050880" cy="365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" descr=""/>
          <p:cNvPicPr/>
          <p:nvPr/>
        </p:nvPicPr>
        <p:blipFill>
          <a:blip r:embed="rId1"/>
          <a:stretch/>
        </p:blipFill>
        <p:spPr>
          <a:xfrm>
            <a:off x="4992120" y="809640"/>
            <a:ext cx="4547880" cy="4894920"/>
          </a:xfrm>
          <a:prstGeom prst="rect">
            <a:avLst/>
          </a:prstGeom>
          <a:ln w="10800">
            <a:noFill/>
          </a:ln>
        </p:spPr>
      </p:pic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Centrality determination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317" name="" descr=""/>
          <p:cNvPicPr/>
          <p:nvPr/>
        </p:nvPicPr>
        <p:blipFill>
          <a:blip r:embed="rId2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sp>
        <p:nvSpPr>
          <p:cNvPr id="318" name=""/>
          <p:cNvSpPr txBox="1"/>
          <p:nvPr/>
        </p:nvSpPr>
        <p:spPr>
          <a:xfrm>
            <a:off x="180000" y="1337040"/>
            <a:ext cx="4500000" cy="341964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Unfortunately, experimentalists can not choose how the two nuclei collide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We must infer this from the particles in the detector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400" spc="-1" strike="noStrike">
                <a:solidFill>
                  <a:srgbClr val="2c3e50"/>
                </a:solidFill>
                <a:latin typeface="Noto Sans"/>
              </a:rPr>
              <a:t>More particles produced → more overlap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19" name=""/>
          <p:cNvSpPr txBox="1"/>
          <p:nvPr/>
        </p:nvSpPr>
        <p:spPr>
          <a:xfrm>
            <a:off x="5240880" y="5164560"/>
            <a:ext cx="3039120" cy="5400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1100" spc="-1" strike="noStrike">
                <a:solidFill>
                  <a:srgbClr val="2c3e50"/>
                </a:solidFill>
                <a:latin typeface="Noto Sans"/>
              </a:rPr>
              <a:t>Miller et al. 2007, nucl-ex/0701025</a:t>
            </a:r>
            <a:endParaRPr b="0" lang="en-GB" sz="11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1154160" y="210024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Collective Flow</a:t>
            </a:r>
            <a:endParaRPr b="1" lang="en-GB" sz="4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Collective Flow 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322" name="" descr=""/>
          <p:cNvPicPr/>
          <p:nvPr/>
        </p:nvPicPr>
        <p:blipFill>
          <a:blip r:embed="rId1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pic>
        <p:nvPicPr>
          <p:cNvPr id="323" name="Picture 33" descr=""/>
          <p:cNvPicPr/>
          <p:nvPr/>
        </p:nvPicPr>
        <p:blipFill>
          <a:blip r:embed="rId2"/>
          <a:stretch/>
        </p:blipFill>
        <p:spPr>
          <a:xfrm>
            <a:off x="0" y="900000"/>
            <a:ext cx="4140000" cy="327168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34" descr=""/>
          <p:cNvPicPr/>
          <p:nvPr/>
        </p:nvPicPr>
        <p:blipFill>
          <a:blip r:embed="rId3"/>
          <a:stretch/>
        </p:blipFill>
        <p:spPr>
          <a:xfrm>
            <a:off x="3600000" y="3420000"/>
            <a:ext cx="5652360" cy="2148480"/>
          </a:xfrm>
          <a:prstGeom prst="rect">
            <a:avLst/>
          </a:prstGeom>
          <a:ln w="9360">
            <a:noFill/>
          </a:ln>
        </p:spPr>
      </p:pic>
      <p:sp>
        <p:nvSpPr>
          <p:cNvPr id="325" name=""/>
          <p:cNvSpPr txBox="1"/>
          <p:nvPr/>
        </p:nvSpPr>
        <p:spPr>
          <a:xfrm>
            <a:off x="4140000" y="691920"/>
            <a:ext cx="5940000" cy="110808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Non symmetric angular shape initially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26" name=""/>
          <p:cNvSpPr/>
          <p:nvPr/>
        </p:nvSpPr>
        <p:spPr>
          <a:xfrm flipH="1">
            <a:off x="2160000" y="1440000"/>
            <a:ext cx="2520000" cy="900000"/>
          </a:xfrm>
          <a:prstGeom prst="line">
            <a:avLst/>
          </a:prstGeom>
          <a:ln w="76320">
            <a:solidFill>
              <a:srgbClr val="00ced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27" name=""/>
          <p:cNvGrpSpPr/>
          <p:nvPr/>
        </p:nvGrpSpPr>
        <p:grpSpPr>
          <a:xfrm>
            <a:off x="6668640" y="1606320"/>
            <a:ext cx="531360" cy="193680"/>
            <a:chOff x="6668640" y="1606320"/>
            <a:chExt cx="531360" cy="193680"/>
          </a:xfrm>
        </p:grpSpPr>
        <p:sp>
          <p:nvSpPr>
            <p:cNvPr id="328" name=""/>
            <p:cNvSpPr/>
            <p:nvPr/>
          </p:nvSpPr>
          <p:spPr>
            <a:xfrm>
              <a:off x="6668640" y="1624320"/>
              <a:ext cx="513360" cy="157680"/>
            </a:xfrm>
            <a:custGeom>
              <a:avLst/>
              <a:gdLst/>
              <a:ahLst/>
              <a:rect l="0" t="0" r="r" b="b"/>
              <a:pathLst>
                <a:path w="1426" h="438">
                  <a:moveTo>
                    <a:pt x="0" y="0"/>
                  </a:moveTo>
                  <a:cubicBezTo>
                    <a:pt x="475" y="0"/>
                    <a:pt x="950" y="0"/>
                    <a:pt x="1426" y="0"/>
                  </a:cubicBezTo>
                  <a:cubicBezTo>
                    <a:pt x="1426" y="146"/>
                    <a:pt x="1426" y="292"/>
                    <a:pt x="1426" y="438"/>
                  </a:cubicBezTo>
                  <a:cubicBezTo>
                    <a:pt x="950" y="438"/>
                    <a:pt x="475" y="438"/>
                    <a:pt x="0" y="438"/>
                  </a:cubicBezTo>
                  <a:cubicBezTo>
                    <a:pt x="0" y="292"/>
                    <a:pt x="0" y="14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</p:sp>
        <p:sp>
          <p:nvSpPr>
            <p:cNvPr id="329" name=""/>
            <p:cNvSpPr/>
            <p:nvPr/>
          </p:nvSpPr>
          <p:spPr>
            <a:xfrm>
              <a:off x="6670800" y="1661760"/>
              <a:ext cx="234720" cy="82800"/>
            </a:xfrm>
            <a:custGeom>
              <a:avLst/>
              <a:gdLst/>
              <a:ahLst/>
              <a:rect l="0" t="0" r="r" b="b"/>
              <a:pathLst>
                <a:path w="652" h="230">
                  <a:moveTo>
                    <a:pt x="619" y="39"/>
                  </a:moveTo>
                  <a:cubicBezTo>
                    <a:pt x="633" y="39"/>
                    <a:pt x="652" y="39"/>
                    <a:pt x="652" y="20"/>
                  </a:cubicBezTo>
                  <a:cubicBezTo>
                    <a:pt x="652" y="0"/>
                    <a:pt x="633" y="0"/>
                    <a:pt x="619" y="0"/>
                  </a:cubicBezTo>
                  <a:cubicBezTo>
                    <a:pt x="423" y="0"/>
                    <a:pt x="226" y="0"/>
                    <a:pt x="30" y="0"/>
                  </a:cubicBezTo>
                  <a:cubicBezTo>
                    <a:pt x="16" y="0"/>
                    <a:pt x="0" y="0"/>
                    <a:pt x="0" y="20"/>
                  </a:cubicBezTo>
                  <a:cubicBezTo>
                    <a:pt x="0" y="39"/>
                    <a:pt x="16" y="39"/>
                    <a:pt x="33" y="39"/>
                  </a:cubicBezTo>
                  <a:cubicBezTo>
                    <a:pt x="228" y="39"/>
                    <a:pt x="423" y="39"/>
                    <a:pt x="619" y="39"/>
                  </a:cubicBezTo>
                  <a:moveTo>
                    <a:pt x="619" y="230"/>
                  </a:moveTo>
                  <a:cubicBezTo>
                    <a:pt x="633" y="230"/>
                    <a:pt x="652" y="230"/>
                    <a:pt x="652" y="210"/>
                  </a:cubicBezTo>
                  <a:cubicBezTo>
                    <a:pt x="652" y="191"/>
                    <a:pt x="633" y="191"/>
                    <a:pt x="619" y="191"/>
                  </a:cubicBezTo>
                  <a:cubicBezTo>
                    <a:pt x="423" y="191"/>
                    <a:pt x="228" y="191"/>
                    <a:pt x="33" y="191"/>
                  </a:cubicBezTo>
                  <a:cubicBezTo>
                    <a:pt x="16" y="191"/>
                    <a:pt x="0" y="191"/>
                    <a:pt x="0" y="210"/>
                  </a:cubicBezTo>
                  <a:cubicBezTo>
                    <a:pt x="0" y="230"/>
                    <a:pt x="16" y="230"/>
                    <a:pt x="30" y="230"/>
                  </a:cubicBezTo>
                  <a:cubicBezTo>
                    <a:pt x="226" y="230"/>
                    <a:pt x="423" y="230"/>
                    <a:pt x="619" y="23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330" name=""/>
            <p:cNvSpPr/>
            <p:nvPr/>
          </p:nvSpPr>
          <p:spPr>
            <a:xfrm>
              <a:off x="6886440" y="1606320"/>
              <a:ext cx="313560" cy="193680"/>
            </a:xfrm>
            <a:custGeom>
              <a:avLst/>
              <a:gdLst/>
              <a:ahLst/>
              <a:rect l="0" t="0" r="r" b="b"/>
              <a:pathLst>
                <a:path w="871" h="538">
                  <a:moveTo>
                    <a:pt x="658" y="193"/>
                  </a:moveTo>
                  <a:cubicBezTo>
                    <a:pt x="700" y="230"/>
                    <a:pt x="751" y="255"/>
                    <a:pt x="781" y="269"/>
                  </a:cubicBezTo>
                  <a:cubicBezTo>
                    <a:pt x="745" y="286"/>
                    <a:pt x="697" y="311"/>
                    <a:pt x="658" y="345"/>
                  </a:cubicBezTo>
                  <a:cubicBezTo>
                    <a:pt x="450" y="345"/>
                    <a:pt x="242" y="345"/>
                    <a:pt x="34" y="345"/>
                  </a:cubicBezTo>
                  <a:cubicBezTo>
                    <a:pt x="17" y="345"/>
                    <a:pt x="0" y="345"/>
                    <a:pt x="0" y="364"/>
                  </a:cubicBezTo>
                  <a:cubicBezTo>
                    <a:pt x="0" y="384"/>
                    <a:pt x="17" y="384"/>
                    <a:pt x="34" y="384"/>
                  </a:cubicBezTo>
                  <a:cubicBezTo>
                    <a:pt x="227" y="384"/>
                    <a:pt x="420" y="384"/>
                    <a:pt x="613" y="384"/>
                  </a:cubicBezTo>
                  <a:cubicBezTo>
                    <a:pt x="566" y="429"/>
                    <a:pt x="515" y="516"/>
                    <a:pt x="515" y="527"/>
                  </a:cubicBezTo>
                  <a:cubicBezTo>
                    <a:pt x="515" y="538"/>
                    <a:pt x="529" y="538"/>
                    <a:pt x="535" y="538"/>
                  </a:cubicBezTo>
                  <a:cubicBezTo>
                    <a:pt x="543" y="538"/>
                    <a:pt x="549" y="538"/>
                    <a:pt x="552" y="530"/>
                  </a:cubicBezTo>
                  <a:cubicBezTo>
                    <a:pt x="574" y="493"/>
                    <a:pt x="602" y="440"/>
                    <a:pt x="664" y="384"/>
                  </a:cubicBezTo>
                  <a:cubicBezTo>
                    <a:pt x="734" y="325"/>
                    <a:pt x="798" y="297"/>
                    <a:pt x="849" y="283"/>
                  </a:cubicBezTo>
                  <a:cubicBezTo>
                    <a:pt x="865" y="277"/>
                    <a:pt x="868" y="277"/>
                    <a:pt x="868" y="275"/>
                  </a:cubicBezTo>
                  <a:cubicBezTo>
                    <a:pt x="871" y="275"/>
                    <a:pt x="871" y="272"/>
                    <a:pt x="871" y="269"/>
                  </a:cubicBezTo>
                  <a:cubicBezTo>
                    <a:pt x="871" y="266"/>
                    <a:pt x="871" y="266"/>
                    <a:pt x="871" y="263"/>
                  </a:cubicBezTo>
                  <a:cubicBezTo>
                    <a:pt x="870" y="262"/>
                    <a:pt x="869" y="262"/>
                    <a:pt x="868" y="261"/>
                  </a:cubicBezTo>
                  <a:cubicBezTo>
                    <a:pt x="865" y="261"/>
                    <a:pt x="865" y="261"/>
                    <a:pt x="846" y="252"/>
                  </a:cubicBezTo>
                  <a:cubicBezTo>
                    <a:pt x="714" y="213"/>
                    <a:pt x="613" y="126"/>
                    <a:pt x="560" y="20"/>
                  </a:cubicBezTo>
                  <a:cubicBezTo>
                    <a:pt x="549" y="0"/>
                    <a:pt x="549" y="0"/>
                    <a:pt x="535" y="0"/>
                  </a:cubicBezTo>
                  <a:cubicBezTo>
                    <a:pt x="529" y="0"/>
                    <a:pt x="515" y="0"/>
                    <a:pt x="515" y="11"/>
                  </a:cubicBezTo>
                  <a:cubicBezTo>
                    <a:pt x="515" y="22"/>
                    <a:pt x="566" y="109"/>
                    <a:pt x="613" y="154"/>
                  </a:cubicBezTo>
                  <a:cubicBezTo>
                    <a:pt x="420" y="154"/>
                    <a:pt x="227" y="154"/>
                    <a:pt x="34" y="154"/>
                  </a:cubicBezTo>
                  <a:cubicBezTo>
                    <a:pt x="17" y="154"/>
                    <a:pt x="0" y="154"/>
                    <a:pt x="0" y="174"/>
                  </a:cubicBezTo>
                  <a:cubicBezTo>
                    <a:pt x="0" y="193"/>
                    <a:pt x="17" y="193"/>
                    <a:pt x="34" y="193"/>
                  </a:cubicBezTo>
                  <a:cubicBezTo>
                    <a:pt x="242" y="193"/>
                    <a:pt x="450" y="193"/>
                    <a:pt x="658" y="19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</p:grpSp>
      <p:sp>
        <p:nvSpPr>
          <p:cNvPr id="331" name=""/>
          <p:cNvSpPr txBox="1"/>
          <p:nvPr/>
        </p:nvSpPr>
        <p:spPr>
          <a:xfrm>
            <a:off x="4500000" y="1874880"/>
            <a:ext cx="4680000" cy="92268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Non symmetric final state (but in momentum, no position)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Important Contributions from RSA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333" name="" descr=""/>
          <p:cNvPicPr/>
          <p:nvPr/>
        </p:nvPicPr>
        <p:blipFill>
          <a:blip r:embed="rId1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pic>
        <p:nvPicPr>
          <p:cNvPr id="334" name="" descr=""/>
          <p:cNvPicPr/>
          <p:nvPr/>
        </p:nvPicPr>
        <p:blipFill>
          <a:blip r:embed="rId2"/>
          <a:stretch/>
        </p:blipFill>
        <p:spPr>
          <a:xfrm>
            <a:off x="540000" y="1080000"/>
            <a:ext cx="8460000" cy="1815840"/>
          </a:xfrm>
          <a:prstGeom prst="rect">
            <a:avLst/>
          </a:prstGeom>
          <a:ln w="10800">
            <a:noFill/>
          </a:ln>
        </p:spPr>
      </p:pic>
      <p:pic>
        <p:nvPicPr>
          <p:cNvPr id="335" name="" descr=""/>
          <p:cNvPicPr/>
          <p:nvPr/>
        </p:nvPicPr>
        <p:blipFill>
          <a:blip r:embed="rId3"/>
          <a:stretch/>
        </p:blipFill>
        <p:spPr>
          <a:xfrm>
            <a:off x="6480000" y="2934360"/>
            <a:ext cx="3047760" cy="2285640"/>
          </a:xfrm>
          <a:prstGeom prst="rect">
            <a:avLst/>
          </a:prstGeom>
          <a:ln w="10800">
            <a:noFill/>
          </a:ln>
        </p:spPr>
      </p:pic>
      <p:sp>
        <p:nvSpPr>
          <p:cNvPr id="336" name=""/>
          <p:cNvSpPr txBox="1"/>
          <p:nvPr/>
        </p:nvSpPr>
        <p:spPr>
          <a:xfrm>
            <a:off x="6660000" y="5127480"/>
            <a:ext cx="2857320" cy="63252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  <a:buNone/>
            </a:pPr>
            <a:r>
              <a:rPr b="0" lang="en-GB" sz="2000" spc="-1" strike="noStrike">
                <a:solidFill>
                  <a:srgbClr val="2c3e50"/>
                </a:solidFill>
                <a:latin typeface="Noto Sans"/>
              </a:rPr>
              <a:t>Azwinndini Muronga </a:t>
            </a:r>
            <a:endParaRPr b="0" lang="en-GB" sz="20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37" name=""/>
          <p:cNvSpPr txBox="1"/>
          <p:nvPr/>
        </p:nvSpPr>
        <p:spPr>
          <a:xfrm>
            <a:off x="180000" y="3240000"/>
            <a:ext cx="5760000" cy="193104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BSc from University of Venda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MSc from University of Cape Town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Currently Dean of Science at Nelson Mandela University 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0" y="-180000"/>
            <a:ext cx="91436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Creation of the Most Perfect Fluid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339" name="" descr=""/>
          <p:cNvPicPr/>
          <p:nvPr/>
        </p:nvPicPr>
        <p:blipFill>
          <a:blip r:embed="rId1"/>
          <a:stretch/>
        </p:blipFill>
        <p:spPr>
          <a:xfrm>
            <a:off x="1540440" y="900000"/>
            <a:ext cx="6919560" cy="4589640"/>
          </a:xfrm>
          <a:prstGeom prst="rect">
            <a:avLst/>
          </a:prstGeom>
          <a:ln w="10800">
            <a:noFill/>
          </a:ln>
        </p:spPr>
      </p:pic>
      <p:sp>
        <p:nvSpPr>
          <p:cNvPr id="340" name=""/>
          <p:cNvSpPr txBox="1"/>
          <p:nvPr/>
        </p:nvSpPr>
        <p:spPr>
          <a:xfrm>
            <a:off x="8100000" y="1487160"/>
            <a:ext cx="1800000" cy="217116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Smallest viscosity of any known fluid!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i="1" lang="en-GB" sz="4000" spc="-1" strike="noStrike">
                <a:solidFill>
                  <a:srgbClr val="ffffff"/>
                </a:solidFill>
                <a:latin typeface="Roboto"/>
              </a:rPr>
              <a:t>Quantifying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signatures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342" name="" descr=""/>
          <p:cNvPicPr/>
          <p:nvPr/>
        </p:nvPicPr>
        <p:blipFill>
          <a:blip r:embed="rId1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sp>
        <p:nvSpPr>
          <p:cNvPr id="343" name=""/>
          <p:cNvSpPr txBox="1"/>
          <p:nvPr/>
        </p:nvSpPr>
        <p:spPr>
          <a:xfrm>
            <a:off x="1476000" y="1889640"/>
            <a:ext cx="7344000" cy="2081160"/>
          </a:xfrm>
          <a:prstGeom prst="rect">
            <a:avLst/>
          </a:prstGeom>
          <a:noFill/>
          <a:ln w="1080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So far we’ve talked about qualitative results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In physics, we want quantitative predictions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Introduce </a:t>
            </a:r>
            <a:r>
              <a:rPr b="0" i="1" lang="en-GB" sz="2400" spc="-1" strike="noStrike">
                <a:solidFill>
                  <a:srgbClr val="dc143c"/>
                </a:solidFill>
                <a:latin typeface="Noto Sans"/>
              </a:rPr>
              <a:t>observables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Specific quantities that experiments can measure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"/>
          <p:cNvSpPr txBox="1"/>
          <p:nvPr/>
        </p:nvSpPr>
        <p:spPr>
          <a:xfrm>
            <a:off x="720000" y="1383480"/>
            <a:ext cx="3780000" cy="92268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The v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  <a:ea typeface="Noto Sans"/>
              </a:rPr>
              <a:t>₂ captures the </a:t>
            </a:r>
            <a:r>
              <a:rPr b="0" i="1" lang="en-GB" sz="2400" spc="-1" strike="noStrike">
                <a:solidFill>
                  <a:srgbClr val="dc143c"/>
                </a:solidFill>
                <a:latin typeface="Noto Sans"/>
                <a:ea typeface="Noto Sans"/>
              </a:rPr>
              <a:t>ellipticity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  <a:ea typeface="Noto Sans"/>
              </a:rPr>
              <a:t> of the collision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v2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346" name="" descr=""/>
          <p:cNvPicPr/>
          <p:nvPr/>
        </p:nvPicPr>
        <p:blipFill>
          <a:blip r:embed="rId1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grpSp>
        <p:nvGrpSpPr>
          <p:cNvPr id="347" name=""/>
          <p:cNvGrpSpPr/>
          <p:nvPr/>
        </p:nvGrpSpPr>
        <p:grpSpPr>
          <a:xfrm>
            <a:off x="1620000" y="3240000"/>
            <a:ext cx="6840000" cy="1711440"/>
            <a:chOff x="1620000" y="3240000"/>
            <a:chExt cx="6840000" cy="1711440"/>
          </a:xfrm>
        </p:grpSpPr>
        <p:pic>
          <p:nvPicPr>
            <p:cNvPr id="348" name="" descr=""/>
            <p:cNvPicPr/>
            <p:nvPr/>
          </p:nvPicPr>
          <p:blipFill>
            <a:blip r:embed="rId2"/>
            <a:stretch/>
          </p:blipFill>
          <p:spPr>
            <a:xfrm>
              <a:off x="5400000" y="4181760"/>
              <a:ext cx="1006200" cy="769680"/>
            </a:xfrm>
            <a:prstGeom prst="rect">
              <a:avLst/>
            </a:prstGeom>
            <a:ln w="10800">
              <a:noFill/>
            </a:ln>
          </p:spPr>
        </p:pic>
        <p:pic>
          <p:nvPicPr>
            <p:cNvPr id="349" name="" descr=""/>
            <p:cNvPicPr/>
            <p:nvPr/>
          </p:nvPicPr>
          <p:blipFill>
            <a:blip r:embed="rId3"/>
            <a:stretch/>
          </p:blipFill>
          <p:spPr>
            <a:xfrm>
              <a:off x="3600000" y="4181760"/>
              <a:ext cx="1006200" cy="769320"/>
            </a:xfrm>
            <a:prstGeom prst="rect">
              <a:avLst/>
            </a:prstGeom>
            <a:ln w="10800">
              <a:noFill/>
            </a:ln>
          </p:spPr>
        </p:pic>
        <p:pic>
          <p:nvPicPr>
            <p:cNvPr id="350" name="" descr=""/>
            <p:cNvPicPr/>
            <p:nvPr/>
          </p:nvPicPr>
          <p:blipFill>
            <a:blip r:embed="rId4"/>
            <a:stretch/>
          </p:blipFill>
          <p:spPr>
            <a:xfrm>
              <a:off x="1800000" y="4132440"/>
              <a:ext cx="1006200" cy="769320"/>
            </a:xfrm>
            <a:prstGeom prst="rect">
              <a:avLst/>
            </a:prstGeom>
            <a:ln w="10800">
              <a:noFill/>
            </a:ln>
          </p:spPr>
        </p:pic>
        <p:pic>
          <p:nvPicPr>
            <p:cNvPr id="351" name="" descr=""/>
            <p:cNvPicPr/>
            <p:nvPr/>
          </p:nvPicPr>
          <p:blipFill>
            <a:blip r:embed="rId5"/>
            <a:stretch/>
          </p:blipFill>
          <p:spPr>
            <a:xfrm>
              <a:off x="7306200" y="4181760"/>
              <a:ext cx="1006200" cy="769320"/>
            </a:xfrm>
            <a:prstGeom prst="rect">
              <a:avLst/>
            </a:prstGeom>
            <a:ln w="10800">
              <a:noFill/>
            </a:ln>
          </p:spPr>
        </p:pic>
        <p:sp>
          <p:nvSpPr>
            <p:cNvPr id="352" name=""/>
            <p:cNvSpPr txBox="1"/>
            <p:nvPr/>
          </p:nvSpPr>
          <p:spPr>
            <a:xfrm>
              <a:off x="1620000" y="3240000"/>
              <a:ext cx="1260000" cy="712440"/>
            </a:xfrm>
            <a:prstGeom prst="rect">
              <a:avLst/>
            </a:prstGeom>
            <a:noFill/>
            <a:ln w="10800">
              <a:noFill/>
            </a:ln>
          </p:spPr>
          <p:txBody>
            <a:bodyPr lIns="90000" rIns="90000" tIns="45000" bIns="45000" anchor="ctr">
              <a:noAutofit/>
            </a:bodyPr>
            <a:p>
              <a:pPr algn="ctr">
                <a:buNone/>
              </a:pPr>
              <a:r>
                <a:rPr b="0" lang="en-GB" sz="1800" spc="-1" strike="noStrike">
                  <a:solidFill>
                    <a:srgbClr val="2c3e50"/>
                  </a:solidFill>
                  <a:latin typeface="Noto Sans"/>
                </a:rPr>
                <a:t>Very elliptic</a:t>
              </a:r>
              <a:endParaRPr b="0" lang="en-GB" sz="1800" spc="-1" strike="noStrike">
                <a:solidFill>
                  <a:srgbClr val="2c3e50"/>
                </a:solidFill>
                <a:latin typeface="Noto Sans"/>
              </a:endParaRPr>
            </a:p>
          </p:txBody>
        </p:sp>
        <p:sp>
          <p:nvSpPr>
            <p:cNvPr id="353" name=""/>
            <p:cNvSpPr txBox="1"/>
            <p:nvPr/>
          </p:nvSpPr>
          <p:spPr>
            <a:xfrm>
              <a:off x="7200000" y="3240000"/>
              <a:ext cx="1260000" cy="712440"/>
            </a:xfrm>
            <a:prstGeom prst="rect">
              <a:avLst/>
            </a:prstGeom>
            <a:noFill/>
            <a:ln w="10800">
              <a:noFill/>
            </a:ln>
          </p:spPr>
          <p:txBody>
            <a:bodyPr lIns="90000" rIns="90000" tIns="45000" bIns="45000" anchor="ctr">
              <a:noAutofit/>
            </a:bodyPr>
            <a:p>
              <a:pPr algn="ctr">
                <a:buNone/>
              </a:pPr>
              <a:r>
                <a:rPr b="0" lang="en-GB" sz="1800" spc="-1" strike="noStrike">
                  <a:solidFill>
                    <a:srgbClr val="2c3e50"/>
                  </a:solidFill>
                  <a:latin typeface="Noto Sans"/>
                </a:rPr>
                <a:t>Less elliptic</a:t>
              </a:r>
              <a:endParaRPr b="0" lang="en-GB" sz="1800" spc="-1" strike="noStrike">
                <a:solidFill>
                  <a:srgbClr val="2c3e50"/>
                </a:solidFill>
                <a:latin typeface="Noto Sans"/>
              </a:endParaRPr>
            </a:p>
          </p:txBody>
        </p:sp>
      </p:grpSp>
      <p:sp>
        <p:nvSpPr>
          <p:cNvPr id="354" name=""/>
          <p:cNvSpPr txBox="1"/>
          <p:nvPr/>
        </p:nvSpPr>
        <p:spPr>
          <a:xfrm>
            <a:off x="5400000" y="1383480"/>
            <a:ext cx="3960000" cy="92268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  <a:ea typeface="Noto Sans"/>
              </a:rPr>
              <a:t>v₂ is the Fourier coefficient of cos(2 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  <a:ea typeface="Noto Sans"/>
              </a:rPr>
              <a:t>φ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  <a:ea typeface="Noto Sans"/>
              </a:rPr>
              <a:t>)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i="1" lang="en-GB" sz="4000" spc="-1" strike="noStrike">
                <a:solidFill>
                  <a:srgbClr val="ffffff"/>
                </a:solidFill>
                <a:latin typeface="Roboto"/>
              </a:rPr>
              <a:t>Quantitative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Comparison to Data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356" name=""/>
          <p:cNvSpPr txBox="1"/>
          <p:nvPr/>
        </p:nvSpPr>
        <p:spPr>
          <a:xfrm>
            <a:off x="1440000" y="7207560"/>
            <a:ext cx="4320000" cy="71244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Elliptical overlap region → angular anisotropy!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</p:txBody>
      </p:sp>
      <p:grpSp>
        <p:nvGrpSpPr>
          <p:cNvPr id="357" name=""/>
          <p:cNvGrpSpPr/>
          <p:nvPr/>
        </p:nvGrpSpPr>
        <p:grpSpPr>
          <a:xfrm>
            <a:off x="2746440" y="176760"/>
            <a:ext cx="7241760" cy="5427000"/>
            <a:chOff x="2746440" y="176760"/>
            <a:chExt cx="7241760" cy="5427000"/>
          </a:xfrm>
        </p:grpSpPr>
        <p:pic>
          <p:nvPicPr>
            <p:cNvPr id="358" name="" descr=""/>
            <p:cNvPicPr/>
            <p:nvPr/>
          </p:nvPicPr>
          <p:blipFill>
            <a:blip r:embed="rId1"/>
            <a:stretch/>
          </p:blipFill>
          <p:spPr>
            <a:xfrm>
              <a:off x="8115480" y="2562120"/>
              <a:ext cx="1006200" cy="769680"/>
            </a:xfrm>
            <a:prstGeom prst="rect">
              <a:avLst/>
            </a:prstGeom>
            <a:ln w="10800">
              <a:noFill/>
            </a:ln>
          </p:spPr>
        </p:pic>
        <p:pic>
          <p:nvPicPr>
            <p:cNvPr id="359" name="" descr=""/>
            <p:cNvPicPr/>
            <p:nvPr/>
          </p:nvPicPr>
          <p:blipFill>
            <a:blip r:embed="rId2"/>
            <a:stretch/>
          </p:blipFill>
          <p:spPr>
            <a:xfrm>
              <a:off x="8115480" y="1725480"/>
              <a:ext cx="1006200" cy="769320"/>
            </a:xfrm>
            <a:prstGeom prst="rect">
              <a:avLst/>
            </a:prstGeom>
            <a:ln w="10800">
              <a:noFill/>
            </a:ln>
          </p:spPr>
        </p:pic>
        <p:pic>
          <p:nvPicPr>
            <p:cNvPr id="360" name="" descr=""/>
            <p:cNvPicPr/>
            <p:nvPr/>
          </p:nvPicPr>
          <p:blipFill>
            <a:blip r:embed="rId3"/>
            <a:stretch/>
          </p:blipFill>
          <p:spPr>
            <a:xfrm>
              <a:off x="8115480" y="956160"/>
              <a:ext cx="1006200" cy="769320"/>
            </a:xfrm>
            <a:prstGeom prst="rect">
              <a:avLst/>
            </a:prstGeom>
            <a:ln w="10800">
              <a:noFill/>
            </a:ln>
          </p:spPr>
        </p:pic>
        <p:sp>
          <p:nvSpPr>
            <p:cNvPr id="361" name=""/>
            <p:cNvSpPr/>
            <p:nvPr/>
          </p:nvSpPr>
          <p:spPr>
            <a:xfrm>
              <a:off x="9410760" y="951840"/>
              <a:ext cx="0" cy="3343320"/>
            </a:xfrm>
            <a:prstGeom prst="line">
              <a:avLst/>
            </a:prstGeom>
            <a:ln w="57240">
              <a:solidFill>
                <a:srgbClr val="2c3e5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62" name="" descr=""/>
            <p:cNvPicPr/>
            <p:nvPr/>
          </p:nvPicPr>
          <p:blipFill>
            <a:blip r:embed="rId4"/>
            <a:stretch/>
          </p:blipFill>
          <p:spPr>
            <a:xfrm>
              <a:off x="2746440" y="1158480"/>
              <a:ext cx="5205600" cy="3909600"/>
            </a:xfrm>
            <a:prstGeom prst="rect">
              <a:avLst/>
            </a:prstGeom>
            <a:ln w="10800">
              <a:noFill/>
            </a:ln>
          </p:spPr>
        </p:pic>
        <p:sp>
          <p:nvSpPr>
            <p:cNvPr id="363" name=""/>
            <p:cNvSpPr txBox="1"/>
            <p:nvPr/>
          </p:nvSpPr>
          <p:spPr>
            <a:xfrm>
              <a:off x="3272040" y="4678200"/>
              <a:ext cx="5382000" cy="925560"/>
            </a:xfrm>
            <a:prstGeom prst="rect">
              <a:avLst/>
            </a:prstGeom>
            <a:noFill/>
            <a:ln w="10800">
              <a:noFill/>
            </a:ln>
          </p:spPr>
          <p:txBody>
            <a:bodyPr lIns="90000" rIns="90000" tIns="45000" bIns="45000" anchor="ctr">
              <a:noAutofit/>
            </a:bodyPr>
            <a:p>
              <a:r>
                <a:rPr b="0" i="1" lang="en-GB" sz="1200" spc="-1" strike="noStrike">
                  <a:solidFill>
                    <a:srgbClr val="2c3e50"/>
                  </a:solidFill>
                  <a:latin typeface="Noto Sans"/>
                </a:rPr>
                <a:t>Schenke et al., Phys. Rev. C 102 (2020) 044905</a:t>
              </a:r>
              <a:endParaRPr b="0" lang="en-GB" sz="1200" spc="-1" strike="noStrike">
                <a:solidFill>
                  <a:srgbClr val="2c3e50"/>
                </a:solidFill>
                <a:latin typeface="Noto Sans"/>
              </a:endParaRPr>
            </a:p>
          </p:txBody>
        </p:sp>
        <p:pic>
          <p:nvPicPr>
            <p:cNvPr id="364" name="" descr=""/>
            <p:cNvPicPr/>
            <p:nvPr/>
          </p:nvPicPr>
          <p:blipFill>
            <a:blip r:embed="rId5"/>
            <a:stretch/>
          </p:blipFill>
          <p:spPr>
            <a:xfrm>
              <a:off x="8115480" y="3498120"/>
              <a:ext cx="1006200" cy="769320"/>
            </a:xfrm>
            <a:prstGeom prst="rect">
              <a:avLst/>
            </a:prstGeom>
            <a:ln w="10800">
              <a:noFill/>
            </a:ln>
          </p:spPr>
        </p:pic>
        <p:sp>
          <p:nvSpPr>
            <p:cNvPr id="365" name=""/>
            <p:cNvSpPr txBox="1"/>
            <p:nvPr/>
          </p:nvSpPr>
          <p:spPr>
            <a:xfrm rot="5412000">
              <a:off x="7261560" y="2373480"/>
              <a:ext cx="4914000" cy="521640"/>
            </a:xfrm>
            <a:prstGeom prst="rect">
              <a:avLst/>
            </a:prstGeom>
            <a:noFill/>
            <a:ln w="10800">
              <a:noFill/>
            </a:ln>
          </p:spPr>
          <p:txBody>
            <a:bodyPr lIns="90000" rIns="90000" tIns="45000" bIns="45000" anchor="ctr">
              <a:noAutofit/>
            </a:bodyPr>
            <a:p>
              <a:pPr algn="ctr">
                <a:buNone/>
              </a:pPr>
              <a:r>
                <a:rPr b="0" lang="en-GB" sz="1800" spc="-1" strike="noStrike">
                  <a:solidFill>
                    <a:srgbClr val="2c3e50"/>
                  </a:solidFill>
                  <a:latin typeface="Noto Sans"/>
                </a:rPr>
                <a:t>Centrality increasing</a:t>
              </a:r>
              <a:endParaRPr b="0" lang="en-GB" sz="1800" spc="-1" strike="noStrike">
                <a:solidFill>
                  <a:srgbClr val="2c3e50"/>
                </a:solidFill>
                <a:latin typeface="Noto Sans"/>
              </a:endParaRPr>
            </a:p>
          </p:txBody>
        </p:sp>
      </p:grpSp>
      <p:sp>
        <p:nvSpPr>
          <p:cNvPr id="366" name=""/>
          <p:cNvSpPr txBox="1"/>
          <p:nvPr/>
        </p:nvSpPr>
        <p:spPr>
          <a:xfrm>
            <a:off x="0" y="1800000"/>
            <a:ext cx="2880000" cy="22896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c9211e"/>
                </a:solidFill>
                <a:latin typeface="Noto Sans"/>
              </a:rPr>
              <a:t>Hydrodynamics models describe data </a:t>
            </a:r>
            <a:endParaRPr b="0" lang="en-GB" sz="2400" spc="-1" strike="noStrike">
              <a:solidFill>
                <a:srgbClr val="c9211e"/>
              </a:solidFill>
              <a:latin typeface="Noto Sans"/>
            </a:endParaRPr>
          </a:p>
        </p:txBody>
      </p:sp>
      <p:sp>
        <p:nvSpPr>
          <p:cNvPr id="367" name=""/>
          <p:cNvSpPr txBox="1"/>
          <p:nvPr/>
        </p:nvSpPr>
        <p:spPr>
          <a:xfrm>
            <a:off x="6840000" y="4140000"/>
            <a:ext cx="2880000" cy="22896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c9211e"/>
                </a:solidFill>
                <a:latin typeface="Noto Sans"/>
              </a:rPr>
              <a:t>More elliptic, more flow</a:t>
            </a:r>
            <a:endParaRPr b="0" lang="en-GB" sz="2400" spc="-1" strike="noStrike">
              <a:solidFill>
                <a:srgbClr val="c9211e"/>
              </a:solidFill>
              <a:latin typeface="Noto Sans"/>
            </a:endParaRPr>
          </a:p>
        </p:txBody>
      </p:sp>
      <p:sp>
        <p:nvSpPr>
          <p:cNvPr id="368" name=""/>
          <p:cNvSpPr/>
          <p:nvPr/>
        </p:nvSpPr>
        <p:spPr>
          <a:xfrm flipV="1">
            <a:off x="8280000" y="4320000"/>
            <a:ext cx="180000" cy="54000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6" dur="indefinite" restart="never" nodeType="tmRoot">
          <p:childTnLst>
            <p:seq>
              <p:cTn id="57" dur="indefinite" nodeType="mainSeq"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1154160" y="210024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Jet Quenching</a:t>
            </a:r>
            <a:endParaRPr b="1" lang="en-GB" sz="4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Energy loss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371" name="" descr=""/>
          <p:cNvPicPr/>
          <p:nvPr/>
        </p:nvPicPr>
        <p:blipFill>
          <a:blip r:embed="rId1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sp>
        <p:nvSpPr>
          <p:cNvPr id="372" name=""/>
          <p:cNvSpPr txBox="1"/>
          <p:nvPr/>
        </p:nvSpPr>
        <p:spPr>
          <a:xfrm>
            <a:off x="0" y="756000"/>
            <a:ext cx="10080000" cy="133884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As quarks and gluons move through the plasma, they lose energy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373" name="" descr=""/>
          <p:cNvPicPr/>
          <p:nvPr/>
        </p:nvPicPr>
        <p:blipFill>
          <a:blip r:embed="rId2"/>
          <a:stretch/>
        </p:blipFill>
        <p:spPr>
          <a:xfrm>
            <a:off x="2161080" y="1768680"/>
            <a:ext cx="5758920" cy="3811320"/>
          </a:xfrm>
          <a:prstGeom prst="rect">
            <a:avLst/>
          </a:prstGeom>
          <a:ln w="10800">
            <a:noFill/>
          </a:ln>
        </p:spPr>
      </p:pic>
      <p:sp>
        <p:nvSpPr>
          <p:cNvPr id="374" name=""/>
          <p:cNvSpPr txBox="1"/>
          <p:nvPr/>
        </p:nvSpPr>
        <p:spPr>
          <a:xfrm>
            <a:off x="7743240" y="3420000"/>
            <a:ext cx="2336760" cy="94104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https://atlas.cern/Updates/Feature/Heavy-Ion-Physics</a:t>
            </a:r>
            <a:endParaRPr b="0" lang="en-GB" sz="12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3060000" y="1080000"/>
            <a:ext cx="6656040" cy="4487040"/>
          </a:xfrm>
          <a:prstGeom prst="rect">
            <a:avLst/>
          </a:prstGeom>
          <a:ln w="10800">
            <a:noFill/>
          </a:ln>
        </p:spPr>
      </p:pic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10079640" cy="59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W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W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u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d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y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i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g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?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82" name=""/>
          <p:cNvSpPr txBox="1"/>
          <p:nvPr/>
        </p:nvSpPr>
        <p:spPr>
          <a:xfrm>
            <a:off x="0" y="1800000"/>
            <a:ext cx="3060000" cy="232884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T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h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e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 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e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m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e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r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g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e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n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t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,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 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m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a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n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y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 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b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o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d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y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 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p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r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o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p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e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r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t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i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e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s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 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o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f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 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n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u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c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l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e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a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r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 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m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a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t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t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e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r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 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(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q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u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a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r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k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s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 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a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n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d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 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g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l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u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o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n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s</a:t>
            </a:r>
            <a:r>
              <a:rPr b="0" lang="en-GB" sz="2400" spc="-1" strike="noStrike">
                <a:solidFill>
                  <a:srgbClr val="dc143c"/>
                </a:solidFill>
                <a:latin typeface="Noto Sans"/>
              </a:rPr>
              <a:t>)</a:t>
            </a:r>
            <a:endParaRPr b="0" lang="en-GB" sz="2400" spc="-1" strike="noStrike">
              <a:solidFill>
                <a:srgbClr val="dc143c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i="1" lang="en-GB" sz="4000" spc="-1" strike="noStrike">
                <a:solidFill>
                  <a:srgbClr val="ffffff"/>
                </a:solidFill>
                <a:latin typeface="Roboto"/>
              </a:rPr>
              <a:t>Seeing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energy loss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376" name="" descr=""/>
          <p:cNvPicPr/>
          <p:nvPr/>
        </p:nvPicPr>
        <p:blipFill>
          <a:blip r:embed="rId1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pic>
        <p:nvPicPr>
          <p:cNvPr id="377" name="" descr=""/>
          <p:cNvPicPr/>
          <p:nvPr/>
        </p:nvPicPr>
        <p:blipFill>
          <a:blip r:embed="rId2"/>
          <a:stretch/>
        </p:blipFill>
        <p:spPr>
          <a:xfrm>
            <a:off x="1512000" y="849960"/>
            <a:ext cx="6660360" cy="4810680"/>
          </a:xfrm>
          <a:prstGeom prst="rect">
            <a:avLst/>
          </a:prstGeom>
          <a:ln w="10800">
            <a:noFill/>
          </a:ln>
        </p:spPr>
      </p:pic>
      <p:sp>
        <p:nvSpPr>
          <p:cNvPr id="378" name=""/>
          <p:cNvSpPr txBox="1"/>
          <p:nvPr/>
        </p:nvSpPr>
        <p:spPr>
          <a:xfrm>
            <a:off x="5868000" y="4797360"/>
            <a:ext cx="1939320" cy="105264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https://cms.cern/news/jet-quenching-observed-cms-heavy-ion-collisions</a:t>
            </a:r>
            <a:endParaRPr b="0" lang="en-GB" sz="12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79" name=""/>
          <p:cNvSpPr txBox="1"/>
          <p:nvPr/>
        </p:nvSpPr>
        <p:spPr>
          <a:xfrm>
            <a:off x="6660000" y="1546920"/>
            <a:ext cx="2520000" cy="50652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Energy = </a:t>
            </a:r>
            <a:r>
              <a:rPr b="1" lang="en-GB" sz="2400" spc="-1" strike="noStrike">
                <a:solidFill>
                  <a:srgbClr val="2c3e50"/>
                </a:solidFill>
                <a:latin typeface="Noto Sans"/>
              </a:rPr>
              <a:t>70GeV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80" name=""/>
          <p:cNvSpPr txBox="1"/>
          <p:nvPr/>
        </p:nvSpPr>
        <p:spPr>
          <a:xfrm>
            <a:off x="-36000" y="3600000"/>
            <a:ext cx="3420000" cy="8946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Energy = </a:t>
            </a:r>
            <a:r>
              <a:rPr b="1" lang="en-GB" sz="2400" spc="-1" strike="noStrike">
                <a:solidFill>
                  <a:srgbClr val="2c3e50"/>
                </a:solidFill>
                <a:latin typeface="Noto Sans"/>
              </a:rPr>
              <a:t>200GeV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81" name=""/>
          <p:cNvSpPr txBox="1"/>
          <p:nvPr/>
        </p:nvSpPr>
        <p:spPr>
          <a:xfrm>
            <a:off x="7740000" y="2722320"/>
            <a:ext cx="2340000" cy="17550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Where did the energy go? </a:t>
            </a:r>
            <a:br>
              <a:rPr sz="2400"/>
            </a:b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A: Dissipated into the QGP!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Nuclear Modification Factor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383" name="" descr=""/>
          <p:cNvPicPr/>
          <p:nvPr/>
        </p:nvPicPr>
        <p:blipFill>
          <a:blip r:embed="rId1"/>
          <a:stretch/>
        </p:blipFill>
        <p:spPr>
          <a:xfrm>
            <a:off x="5291640" y="1620000"/>
            <a:ext cx="2000880" cy="2172600"/>
          </a:xfrm>
          <a:prstGeom prst="rect">
            <a:avLst/>
          </a:prstGeom>
          <a:ln w="10800">
            <a:noFill/>
          </a:ln>
        </p:spPr>
      </p:pic>
      <p:grpSp>
        <p:nvGrpSpPr>
          <p:cNvPr id="384" name=""/>
          <p:cNvGrpSpPr/>
          <p:nvPr/>
        </p:nvGrpSpPr>
        <p:grpSpPr>
          <a:xfrm>
            <a:off x="632520" y="2336040"/>
            <a:ext cx="4113000" cy="786960"/>
            <a:chOff x="632520" y="2336040"/>
            <a:chExt cx="4113000" cy="786960"/>
          </a:xfrm>
        </p:grpSpPr>
        <p:sp>
          <p:nvSpPr>
            <p:cNvPr id="385" name=""/>
            <p:cNvSpPr/>
            <p:nvPr/>
          </p:nvSpPr>
          <p:spPr>
            <a:xfrm>
              <a:off x="635760" y="2352960"/>
              <a:ext cx="4093920" cy="753480"/>
            </a:xfrm>
            <a:custGeom>
              <a:avLst/>
              <a:gdLst/>
              <a:ahLst/>
              <a:rect l="0" t="0" r="r" b="b"/>
              <a:pathLst>
                <a:path w="11372" h="2093">
                  <a:moveTo>
                    <a:pt x="0" y="0"/>
                  </a:moveTo>
                  <a:cubicBezTo>
                    <a:pt x="3791" y="0"/>
                    <a:pt x="7581" y="0"/>
                    <a:pt x="11372" y="0"/>
                  </a:cubicBezTo>
                  <a:cubicBezTo>
                    <a:pt x="11372" y="698"/>
                    <a:pt x="11372" y="1395"/>
                    <a:pt x="11372" y="2093"/>
                  </a:cubicBezTo>
                  <a:cubicBezTo>
                    <a:pt x="7581" y="2093"/>
                    <a:pt x="3791" y="2093"/>
                    <a:pt x="0" y="2093"/>
                  </a:cubicBezTo>
                  <a:cubicBezTo>
                    <a:pt x="0" y="1395"/>
                    <a:pt x="0" y="69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</p:sp>
        <p:sp>
          <p:nvSpPr>
            <p:cNvPr id="386" name=""/>
            <p:cNvSpPr/>
            <p:nvPr/>
          </p:nvSpPr>
          <p:spPr>
            <a:xfrm>
              <a:off x="632520" y="2580120"/>
              <a:ext cx="216360" cy="231840"/>
            </a:xfrm>
            <a:custGeom>
              <a:avLst/>
              <a:gdLst/>
              <a:ahLst/>
              <a:rect l="0" t="0" r="r" b="b"/>
              <a:pathLst>
                <a:path w="601" h="644">
                  <a:moveTo>
                    <a:pt x="283" y="62"/>
                  </a:moveTo>
                  <a:cubicBezTo>
                    <a:pt x="287" y="42"/>
                    <a:pt x="290" y="31"/>
                    <a:pt x="306" y="29"/>
                  </a:cubicBezTo>
                  <a:cubicBezTo>
                    <a:pt x="314" y="29"/>
                    <a:pt x="340" y="29"/>
                    <a:pt x="357" y="29"/>
                  </a:cubicBezTo>
                  <a:cubicBezTo>
                    <a:pt x="417" y="29"/>
                    <a:pt x="510" y="29"/>
                    <a:pt x="510" y="119"/>
                  </a:cubicBezTo>
                  <a:cubicBezTo>
                    <a:pt x="510" y="151"/>
                    <a:pt x="496" y="213"/>
                    <a:pt x="464" y="249"/>
                  </a:cubicBezTo>
                  <a:cubicBezTo>
                    <a:pt x="443" y="273"/>
                    <a:pt x="397" y="301"/>
                    <a:pt x="321" y="301"/>
                  </a:cubicBezTo>
                  <a:cubicBezTo>
                    <a:pt x="290" y="301"/>
                    <a:pt x="259" y="301"/>
                    <a:pt x="227" y="301"/>
                  </a:cubicBezTo>
                  <a:cubicBezTo>
                    <a:pt x="246" y="222"/>
                    <a:pt x="264" y="142"/>
                    <a:pt x="283" y="62"/>
                  </a:cubicBezTo>
                  <a:moveTo>
                    <a:pt x="402" y="312"/>
                  </a:moveTo>
                  <a:cubicBezTo>
                    <a:pt x="488" y="293"/>
                    <a:pt x="589" y="229"/>
                    <a:pt x="589" y="138"/>
                  </a:cubicBezTo>
                  <a:cubicBezTo>
                    <a:pt x="589" y="60"/>
                    <a:pt x="512" y="0"/>
                    <a:pt x="402" y="0"/>
                  </a:cubicBezTo>
                  <a:cubicBezTo>
                    <a:pt x="322" y="0"/>
                    <a:pt x="243" y="0"/>
                    <a:pt x="163" y="0"/>
                  </a:cubicBezTo>
                  <a:cubicBezTo>
                    <a:pt x="146" y="0"/>
                    <a:pt x="139" y="0"/>
                    <a:pt x="139" y="18"/>
                  </a:cubicBezTo>
                  <a:cubicBezTo>
                    <a:pt x="139" y="29"/>
                    <a:pt x="146" y="29"/>
                    <a:pt x="163" y="29"/>
                  </a:cubicBezTo>
                  <a:cubicBezTo>
                    <a:pt x="173" y="29"/>
                    <a:pt x="180" y="29"/>
                    <a:pt x="194" y="31"/>
                  </a:cubicBezTo>
                  <a:cubicBezTo>
                    <a:pt x="208" y="31"/>
                    <a:pt x="215" y="34"/>
                    <a:pt x="215" y="44"/>
                  </a:cubicBezTo>
                  <a:cubicBezTo>
                    <a:pt x="215" y="49"/>
                    <a:pt x="215" y="52"/>
                    <a:pt x="213" y="62"/>
                  </a:cubicBezTo>
                  <a:cubicBezTo>
                    <a:pt x="176" y="225"/>
                    <a:pt x="138" y="388"/>
                    <a:pt x="101" y="551"/>
                  </a:cubicBezTo>
                  <a:cubicBezTo>
                    <a:pt x="91" y="587"/>
                    <a:pt x="91" y="595"/>
                    <a:pt x="24" y="595"/>
                  </a:cubicBezTo>
                  <a:cubicBezTo>
                    <a:pt x="10" y="595"/>
                    <a:pt x="0" y="595"/>
                    <a:pt x="0" y="613"/>
                  </a:cubicBezTo>
                  <a:cubicBezTo>
                    <a:pt x="0" y="623"/>
                    <a:pt x="8" y="620"/>
                    <a:pt x="12" y="623"/>
                  </a:cubicBezTo>
                  <a:cubicBezTo>
                    <a:pt x="36" y="623"/>
                    <a:pt x="97" y="621"/>
                    <a:pt x="120" y="621"/>
                  </a:cubicBezTo>
                  <a:cubicBezTo>
                    <a:pt x="142" y="621"/>
                    <a:pt x="201" y="623"/>
                    <a:pt x="225" y="623"/>
                  </a:cubicBezTo>
                  <a:cubicBezTo>
                    <a:pt x="232" y="623"/>
                    <a:pt x="242" y="623"/>
                    <a:pt x="242" y="605"/>
                  </a:cubicBezTo>
                  <a:cubicBezTo>
                    <a:pt x="242" y="595"/>
                    <a:pt x="235" y="595"/>
                    <a:pt x="218" y="595"/>
                  </a:cubicBezTo>
                  <a:cubicBezTo>
                    <a:pt x="187" y="595"/>
                    <a:pt x="165" y="595"/>
                    <a:pt x="165" y="579"/>
                  </a:cubicBezTo>
                  <a:cubicBezTo>
                    <a:pt x="165" y="574"/>
                    <a:pt x="165" y="569"/>
                    <a:pt x="168" y="564"/>
                  </a:cubicBezTo>
                  <a:cubicBezTo>
                    <a:pt x="186" y="483"/>
                    <a:pt x="204" y="403"/>
                    <a:pt x="223" y="322"/>
                  </a:cubicBezTo>
                  <a:cubicBezTo>
                    <a:pt x="256" y="322"/>
                    <a:pt x="290" y="322"/>
                    <a:pt x="323" y="322"/>
                  </a:cubicBezTo>
                  <a:cubicBezTo>
                    <a:pt x="400" y="322"/>
                    <a:pt x="414" y="371"/>
                    <a:pt x="414" y="405"/>
                  </a:cubicBezTo>
                  <a:cubicBezTo>
                    <a:pt x="414" y="418"/>
                    <a:pt x="407" y="447"/>
                    <a:pt x="402" y="467"/>
                  </a:cubicBezTo>
                  <a:cubicBezTo>
                    <a:pt x="397" y="493"/>
                    <a:pt x="388" y="527"/>
                    <a:pt x="388" y="545"/>
                  </a:cubicBezTo>
                  <a:cubicBezTo>
                    <a:pt x="388" y="644"/>
                    <a:pt x="491" y="644"/>
                    <a:pt x="500" y="644"/>
                  </a:cubicBezTo>
                  <a:cubicBezTo>
                    <a:pt x="572" y="644"/>
                    <a:pt x="601" y="551"/>
                    <a:pt x="601" y="538"/>
                  </a:cubicBezTo>
                  <a:cubicBezTo>
                    <a:pt x="601" y="527"/>
                    <a:pt x="595" y="531"/>
                    <a:pt x="591" y="527"/>
                  </a:cubicBezTo>
                  <a:cubicBezTo>
                    <a:pt x="584" y="527"/>
                    <a:pt x="582" y="532"/>
                    <a:pt x="582" y="540"/>
                  </a:cubicBezTo>
                  <a:cubicBezTo>
                    <a:pt x="560" y="608"/>
                    <a:pt x="524" y="623"/>
                    <a:pt x="505" y="623"/>
                  </a:cubicBezTo>
                  <a:cubicBezTo>
                    <a:pt x="476" y="623"/>
                    <a:pt x="469" y="602"/>
                    <a:pt x="469" y="566"/>
                  </a:cubicBezTo>
                  <a:cubicBezTo>
                    <a:pt x="469" y="540"/>
                    <a:pt x="476" y="493"/>
                    <a:pt x="479" y="462"/>
                  </a:cubicBezTo>
                  <a:cubicBezTo>
                    <a:pt x="481" y="449"/>
                    <a:pt x="481" y="434"/>
                    <a:pt x="481" y="421"/>
                  </a:cubicBezTo>
                  <a:cubicBezTo>
                    <a:pt x="481" y="351"/>
                    <a:pt x="426" y="322"/>
                    <a:pt x="402" y="3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387" name=""/>
            <p:cNvSpPr/>
            <p:nvPr/>
          </p:nvSpPr>
          <p:spPr>
            <a:xfrm>
              <a:off x="862560" y="2689560"/>
              <a:ext cx="159480" cy="163440"/>
            </a:xfrm>
            <a:custGeom>
              <a:avLst/>
              <a:gdLst/>
              <a:ahLst/>
              <a:rect l="0" t="0" r="r" b="b"/>
              <a:pathLst>
                <a:path w="443" h="454">
                  <a:moveTo>
                    <a:pt x="86" y="379"/>
                  </a:moveTo>
                  <a:cubicBezTo>
                    <a:pt x="67" y="413"/>
                    <a:pt x="48" y="431"/>
                    <a:pt x="12" y="434"/>
                  </a:cubicBezTo>
                  <a:cubicBezTo>
                    <a:pt x="7" y="434"/>
                    <a:pt x="0" y="434"/>
                    <a:pt x="0" y="447"/>
                  </a:cubicBezTo>
                  <a:cubicBezTo>
                    <a:pt x="0" y="454"/>
                    <a:pt x="5" y="454"/>
                    <a:pt x="7" y="454"/>
                  </a:cubicBezTo>
                  <a:cubicBezTo>
                    <a:pt x="24" y="454"/>
                    <a:pt x="43" y="454"/>
                    <a:pt x="57" y="454"/>
                  </a:cubicBezTo>
                  <a:cubicBezTo>
                    <a:pt x="77" y="454"/>
                    <a:pt x="101" y="454"/>
                    <a:pt x="120" y="454"/>
                  </a:cubicBezTo>
                  <a:cubicBezTo>
                    <a:pt x="122" y="454"/>
                    <a:pt x="132" y="454"/>
                    <a:pt x="132" y="441"/>
                  </a:cubicBezTo>
                  <a:cubicBezTo>
                    <a:pt x="132" y="434"/>
                    <a:pt x="122" y="434"/>
                    <a:pt x="120" y="434"/>
                  </a:cubicBezTo>
                  <a:cubicBezTo>
                    <a:pt x="117" y="431"/>
                    <a:pt x="96" y="431"/>
                    <a:pt x="96" y="413"/>
                  </a:cubicBezTo>
                  <a:cubicBezTo>
                    <a:pt x="96" y="405"/>
                    <a:pt x="101" y="395"/>
                    <a:pt x="103" y="390"/>
                  </a:cubicBezTo>
                  <a:cubicBezTo>
                    <a:pt x="119" y="363"/>
                    <a:pt x="135" y="336"/>
                    <a:pt x="151" y="309"/>
                  </a:cubicBezTo>
                  <a:cubicBezTo>
                    <a:pt x="207" y="309"/>
                    <a:pt x="263" y="309"/>
                    <a:pt x="318" y="309"/>
                  </a:cubicBezTo>
                  <a:cubicBezTo>
                    <a:pt x="323" y="345"/>
                    <a:pt x="328" y="380"/>
                    <a:pt x="333" y="415"/>
                  </a:cubicBezTo>
                  <a:cubicBezTo>
                    <a:pt x="330" y="423"/>
                    <a:pt x="328" y="434"/>
                    <a:pt x="292" y="434"/>
                  </a:cubicBezTo>
                  <a:cubicBezTo>
                    <a:pt x="285" y="434"/>
                    <a:pt x="278" y="434"/>
                    <a:pt x="278" y="447"/>
                  </a:cubicBezTo>
                  <a:cubicBezTo>
                    <a:pt x="278" y="449"/>
                    <a:pt x="280" y="454"/>
                    <a:pt x="287" y="454"/>
                  </a:cubicBezTo>
                  <a:cubicBezTo>
                    <a:pt x="304" y="454"/>
                    <a:pt x="345" y="454"/>
                    <a:pt x="364" y="454"/>
                  </a:cubicBezTo>
                  <a:cubicBezTo>
                    <a:pt x="373" y="454"/>
                    <a:pt x="388" y="454"/>
                    <a:pt x="397" y="454"/>
                  </a:cubicBezTo>
                  <a:cubicBezTo>
                    <a:pt x="409" y="454"/>
                    <a:pt x="421" y="454"/>
                    <a:pt x="431" y="454"/>
                  </a:cubicBezTo>
                  <a:cubicBezTo>
                    <a:pt x="438" y="454"/>
                    <a:pt x="443" y="452"/>
                    <a:pt x="443" y="441"/>
                  </a:cubicBezTo>
                  <a:cubicBezTo>
                    <a:pt x="443" y="434"/>
                    <a:pt x="436" y="434"/>
                    <a:pt x="426" y="434"/>
                  </a:cubicBezTo>
                  <a:cubicBezTo>
                    <a:pt x="393" y="434"/>
                    <a:pt x="390" y="428"/>
                    <a:pt x="390" y="413"/>
                  </a:cubicBezTo>
                  <a:cubicBezTo>
                    <a:pt x="373" y="281"/>
                    <a:pt x="355" y="150"/>
                    <a:pt x="338" y="18"/>
                  </a:cubicBezTo>
                  <a:cubicBezTo>
                    <a:pt x="335" y="5"/>
                    <a:pt x="335" y="0"/>
                    <a:pt x="323" y="0"/>
                  </a:cubicBezTo>
                  <a:cubicBezTo>
                    <a:pt x="311" y="0"/>
                    <a:pt x="309" y="5"/>
                    <a:pt x="304" y="16"/>
                  </a:cubicBezTo>
                  <a:cubicBezTo>
                    <a:pt x="231" y="137"/>
                    <a:pt x="159" y="258"/>
                    <a:pt x="86" y="379"/>
                  </a:cubicBezTo>
                  <a:moveTo>
                    <a:pt x="165" y="288"/>
                  </a:moveTo>
                  <a:cubicBezTo>
                    <a:pt x="207" y="218"/>
                    <a:pt x="248" y="148"/>
                    <a:pt x="290" y="78"/>
                  </a:cubicBezTo>
                  <a:cubicBezTo>
                    <a:pt x="298" y="148"/>
                    <a:pt x="307" y="218"/>
                    <a:pt x="316" y="288"/>
                  </a:cubicBezTo>
                  <a:cubicBezTo>
                    <a:pt x="266" y="288"/>
                    <a:pt x="215" y="288"/>
                    <a:pt x="165" y="28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388" name=""/>
            <p:cNvSpPr/>
            <p:nvPr/>
          </p:nvSpPr>
          <p:spPr>
            <a:xfrm>
              <a:off x="1044360" y="2689560"/>
              <a:ext cx="159480" cy="163440"/>
            </a:xfrm>
            <a:custGeom>
              <a:avLst/>
              <a:gdLst/>
              <a:ahLst/>
              <a:rect l="0" t="0" r="r" b="b"/>
              <a:pathLst>
                <a:path w="443" h="454">
                  <a:moveTo>
                    <a:pt x="89" y="379"/>
                  </a:moveTo>
                  <a:cubicBezTo>
                    <a:pt x="67" y="413"/>
                    <a:pt x="48" y="431"/>
                    <a:pt x="14" y="434"/>
                  </a:cubicBezTo>
                  <a:cubicBezTo>
                    <a:pt x="7" y="434"/>
                    <a:pt x="0" y="434"/>
                    <a:pt x="0" y="447"/>
                  </a:cubicBezTo>
                  <a:cubicBezTo>
                    <a:pt x="0" y="454"/>
                    <a:pt x="5" y="454"/>
                    <a:pt x="10" y="454"/>
                  </a:cubicBezTo>
                  <a:cubicBezTo>
                    <a:pt x="24" y="454"/>
                    <a:pt x="43" y="454"/>
                    <a:pt x="60" y="454"/>
                  </a:cubicBezTo>
                  <a:cubicBezTo>
                    <a:pt x="79" y="454"/>
                    <a:pt x="103" y="454"/>
                    <a:pt x="120" y="454"/>
                  </a:cubicBezTo>
                  <a:cubicBezTo>
                    <a:pt x="122" y="454"/>
                    <a:pt x="132" y="454"/>
                    <a:pt x="132" y="441"/>
                  </a:cubicBezTo>
                  <a:cubicBezTo>
                    <a:pt x="132" y="434"/>
                    <a:pt x="124" y="434"/>
                    <a:pt x="122" y="434"/>
                  </a:cubicBezTo>
                  <a:cubicBezTo>
                    <a:pt x="117" y="431"/>
                    <a:pt x="96" y="431"/>
                    <a:pt x="96" y="413"/>
                  </a:cubicBezTo>
                  <a:cubicBezTo>
                    <a:pt x="96" y="405"/>
                    <a:pt x="101" y="395"/>
                    <a:pt x="105" y="390"/>
                  </a:cubicBezTo>
                  <a:cubicBezTo>
                    <a:pt x="121" y="363"/>
                    <a:pt x="136" y="336"/>
                    <a:pt x="151" y="309"/>
                  </a:cubicBezTo>
                  <a:cubicBezTo>
                    <a:pt x="207" y="309"/>
                    <a:pt x="264" y="309"/>
                    <a:pt x="321" y="309"/>
                  </a:cubicBezTo>
                  <a:cubicBezTo>
                    <a:pt x="326" y="345"/>
                    <a:pt x="330" y="380"/>
                    <a:pt x="335" y="415"/>
                  </a:cubicBezTo>
                  <a:cubicBezTo>
                    <a:pt x="333" y="423"/>
                    <a:pt x="328" y="434"/>
                    <a:pt x="294" y="434"/>
                  </a:cubicBezTo>
                  <a:cubicBezTo>
                    <a:pt x="287" y="434"/>
                    <a:pt x="278" y="434"/>
                    <a:pt x="278" y="447"/>
                  </a:cubicBezTo>
                  <a:cubicBezTo>
                    <a:pt x="278" y="449"/>
                    <a:pt x="280" y="454"/>
                    <a:pt x="287" y="454"/>
                  </a:cubicBezTo>
                  <a:cubicBezTo>
                    <a:pt x="304" y="454"/>
                    <a:pt x="347" y="454"/>
                    <a:pt x="364" y="454"/>
                  </a:cubicBezTo>
                  <a:cubicBezTo>
                    <a:pt x="373" y="454"/>
                    <a:pt x="388" y="454"/>
                    <a:pt x="397" y="454"/>
                  </a:cubicBezTo>
                  <a:cubicBezTo>
                    <a:pt x="409" y="454"/>
                    <a:pt x="421" y="454"/>
                    <a:pt x="431" y="454"/>
                  </a:cubicBezTo>
                  <a:cubicBezTo>
                    <a:pt x="441" y="454"/>
                    <a:pt x="443" y="452"/>
                    <a:pt x="443" y="441"/>
                  </a:cubicBezTo>
                  <a:cubicBezTo>
                    <a:pt x="443" y="434"/>
                    <a:pt x="436" y="434"/>
                    <a:pt x="426" y="434"/>
                  </a:cubicBezTo>
                  <a:cubicBezTo>
                    <a:pt x="393" y="434"/>
                    <a:pt x="393" y="428"/>
                    <a:pt x="390" y="413"/>
                  </a:cubicBezTo>
                  <a:cubicBezTo>
                    <a:pt x="373" y="281"/>
                    <a:pt x="355" y="150"/>
                    <a:pt x="338" y="18"/>
                  </a:cubicBezTo>
                  <a:cubicBezTo>
                    <a:pt x="338" y="5"/>
                    <a:pt x="334" y="0"/>
                    <a:pt x="323" y="0"/>
                  </a:cubicBezTo>
                  <a:cubicBezTo>
                    <a:pt x="312" y="0"/>
                    <a:pt x="309" y="5"/>
                    <a:pt x="304" y="16"/>
                  </a:cubicBezTo>
                  <a:cubicBezTo>
                    <a:pt x="232" y="137"/>
                    <a:pt x="160" y="258"/>
                    <a:pt x="89" y="379"/>
                  </a:cubicBezTo>
                  <a:moveTo>
                    <a:pt x="165" y="288"/>
                  </a:moveTo>
                  <a:cubicBezTo>
                    <a:pt x="207" y="218"/>
                    <a:pt x="248" y="148"/>
                    <a:pt x="290" y="78"/>
                  </a:cubicBezTo>
                  <a:cubicBezTo>
                    <a:pt x="298" y="148"/>
                    <a:pt x="307" y="218"/>
                    <a:pt x="316" y="288"/>
                  </a:cubicBezTo>
                  <a:cubicBezTo>
                    <a:pt x="266" y="288"/>
                    <a:pt x="215" y="288"/>
                    <a:pt x="165" y="28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389" name=""/>
            <p:cNvSpPr/>
            <p:nvPr/>
          </p:nvSpPr>
          <p:spPr>
            <a:xfrm>
              <a:off x="1310040" y="2558520"/>
              <a:ext cx="70560" cy="327960"/>
            </a:xfrm>
            <a:custGeom>
              <a:avLst/>
              <a:gdLst/>
              <a:ahLst/>
              <a:rect l="0" t="0" r="r" b="b"/>
              <a:pathLst>
                <a:path w="196" h="911">
                  <a:moveTo>
                    <a:pt x="196" y="901"/>
                  </a:moveTo>
                  <a:cubicBezTo>
                    <a:pt x="196" y="898"/>
                    <a:pt x="196" y="896"/>
                    <a:pt x="182" y="880"/>
                  </a:cubicBezTo>
                  <a:cubicBezTo>
                    <a:pt x="77" y="766"/>
                    <a:pt x="50" y="595"/>
                    <a:pt x="50" y="454"/>
                  </a:cubicBezTo>
                  <a:cubicBezTo>
                    <a:pt x="50" y="296"/>
                    <a:pt x="81" y="138"/>
                    <a:pt x="184" y="23"/>
                  </a:cubicBezTo>
                  <a:cubicBezTo>
                    <a:pt x="196" y="13"/>
                    <a:pt x="196" y="10"/>
                    <a:pt x="196" y="8"/>
                  </a:cubicBezTo>
                  <a:cubicBezTo>
                    <a:pt x="196" y="3"/>
                    <a:pt x="192" y="0"/>
                    <a:pt x="187" y="0"/>
                  </a:cubicBezTo>
                  <a:cubicBezTo>
                    <a:pt x="180" y="0"/>
                    <a:pt x="103" y="60"/>
                    <a:pt x="53" y="177"/>
                  </a:cubicBezTo>
                  <a:cubicBezTo>
                    <a:pt x="12" y="278"/>
                    <a:pt x="0" y="379"/>
                    <a:pt x="0" y="454"/>
                  </a:cubicBezTo>
                  <a:cubicBezTo>
                    <a:pt x="0" y="525"/>
                    <a:pt x="10" y="636"/>
                    <a:pt x="57" y="740"/>
                  </a:cubicBezTo>
                  <a:cubicBezTo>
                    <a:pt x="108" y="852"/>
                    <a:pt x="180" y="911"/>
                    <a:pt x="187" y="911"/>
                  </a:cubicBezTo>
                  <a:cubicBezTo>
                    <a:pt x="192" y="911"/>
                    <a:pt x="196" y="909"/>
                    <a:pt x="196" y="90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390" name=""/>
            <p:cNvSpPr/>
            <p:nvPr/>
          </p:nvSpPr>
          <p:spPr>
            <a:xfrm>
              <a:off x="1388160" y="2659320"/>
              <a:ext cx="157680" cy="208440"/>
            </a:xfrm>
            <a:custGeom>
              <a:avLst/>
              <a:gdLst/>
              <a:ahLst/>
              <a:rect l="0" t="0" r="r" b="b"/>
              <a:pathLst>
                <a:path w="438" h="579">
                  <a:moveTo>
                    <a:pt x="65" y="514"/>
                  </a:moveTo>
                  <a:cubicBezTo>
                    <a:pt x="57" y="545"/>
                    <a:pt x="55" y="551"/>
                    <a:pt x="19" y="551"/>
                  </a:cubicBezTo>
                  <a:cubicBezTo>
                    <a:pt x="10" y="551"/>
                    <a:pt x="0" y="551"/>
                    <a:pt x="0" y="569"/>
                  </a:cubicBezTo>
                  <a:cubicBezTo>
                    <a:pt x="0" y="576"/>
                    <a:pt x="5" y="579"/>
                    <a:pt x="12" y="579"/>
                  </a:cubicBezTo>
                  <a:cubicBezTo>
                    <a:pt x="34" y="579"/>
                    <a:pt x="57" y="576"/>
                    <a:pt x="81" y="576"/>
                  </a:cubicBezTo>
                  <a:cubicBezTo>
                    <a:pt x="110" y="576"/>
                    <a:pt x="139" y="579"/>
                    <a:pt x="165" y="579"/>
                  </a:cubicBezTo>
                  <a:cubicBezTo>
                    <a:pt x="170" y="579"/>
                    <a:pt x="180" y="579"/>
                    <a:pt x="180" y="561"/>
                  </a:cubicBezTo>
                  <a:cubicBezTo>
                    <a:pt x="180" y="551"/>
                    <a:pt x="172" y="551"/>
                    <a:pt x="160" y="551"/>
                  </a:cubicBezTo>
                  <a:cubicBezTo>
                    <a:pt x="117" y="551"/>
                    <a:pt x="117" y="545"/>
                    <a:pt x="117" y="535"/>
                  </a:cubicBezTo>
                  <a:cubicBezTo>
                    <a:pt x="117" y="525"/>
                    <a:pt x="153" y="377"/>
                    <a:pt x="158" y="353"/>
                  </a:cubicBezTo>
                  <a:cubicBezTo>
                    <a:pt x="170" y="379"/>
                    <a:pt x="194" y="413"/>
                    <a:pt x="237" y="413"/>
                  </a:cubicBezTo>
                  <a:cubicBezTo>
                    <a:pt x="333" y="413"/>
                    <a:pt x="438" y="278"/>
                    <a:pt x="438" y="145"/>
                  </a:cubicBezTo>
                  <a:cubicBezTo>
                    <a:pt x="438" y="60"/>
                    <a:pt x="390" y="0"/>
                    <a:pt x="328" y="0"/>
                  </a:cubicBezTo>
                  <a:cubicBezTo>
                    <a:pt x="285" y="0"/>
                    <a:pt x="244" y="31"/>
                    <a:pt x="218" y="68"/>
                  </a:cubicBezTo>
                  <a:cubicBezTo>
                    <a:pt x="208" y="18"/>
                    <a:pt x="172" y="0"/>
                    <a:pt x="141" y="0"/>
                  </a:cubicBezTo>
                  <a:cubicBezTo>
                    <a:pt x="103" y="0"/>
                    <a:pt x="86" y="34"/>
                    <a:pt x="79" y="52"/>
                  </a:cubicBezTo>
                  <a:cubicBezTo>
                    <a:pt x="65" y="83"/>
                    <a:pt x="53" y="138"/>
                    <a:pt x="53" y="140"/>
                  </a:cubicBezTo>
                  <a:cubicBezTo>
                    <a:pt x="53" y="148"/>
                    <a:pt x="59" y="145"/>
                    <a:pt x="62" y="148"/>
                  </a:cubicBezTo>
                  <a:cubicBezTo>
                    <a:pt x="72" y="148"/>
                    <a:pt x="72" y="148"/>
                    <a:pt x="77" y="127"/>
                  </a:cubicBezTo>
                  <a:cubicBezTo>
                    <a:pt x="91" y="62"/>
                    <a:pt x="108" y="18"/>
                    <a:pt x="139" y="18"/>
                  </a:cubicBezTo>
                  <a:cubicBezTo>
                    <a:pt x="153" y="18"/>
                    <a:pt x="165" y="26"/>
                    <a:pt x="165" y="62"/>
                  </a:cubicBezTo>
                  <a:cubicBezTo>
                    <a:pt x="165" y="83"/>
                    <a:pt x="163" y="91"/>
                    <a:pt x="158" y="106"/>
                  </a:cubicBezTo>
                  <a:cubicBezTo>
                    <a:pt x="127" y="242"/>
                    <a:pt x="96" y="378"/>
                    <a:pt x="65" y="514"/>
                  </a:cubicBezTo>
                  <a:moveTo>
                    <a:pt x="213" y="117"/>
                  </a:moveTo>
                  <a:cubicBezTo>
                    <a:pt x="218" y="93"/>
                    <a:pt x="242" y="68"/>
                    <a:pt x="256" y="55"/>
                  </a:cubicBezTo>
                  <a:cubicBezTo>
                    <a:pt x="285" y="26"/>
                    <a:pt x="311" y="18"/>
                    <a:pt x="326" y="18"/>
                  </a:cubicBezTo>
                  <a:cubicBezTo>
                    <a:pt x="359" y="18"/>
                    <a:pt x="378" y="52"/>
                    <a:pt x="378" y="104"/>
                  </a:cubicBezTo>
                  <a:cubicBezTo>
                    <a:pt x="378" y="158"/>
                    <a:pt x="350" y="262"/>
                    <a:pt x="335" y="299"/>
                  </a:cubicBezTo>
                  <a:cubicBezTo>
                    <a:pt x="306" y="361"/>
                    <a:pt x="266" y="392"/>
                    <a:pt x="235" y="392"/>
                  </a:cubicBezTo>
                  <a:cubicBezTo>
                    <a:pt x="180" y="392"/>
                    <a:pt x="170" y="317"/>
                    <a:pt x="170" y="312"/>
                  </a:cubicBezTo>
                  <a:cubicBezTo>
                    <a:pt x="170" y="309"/>
                    <a:pt x="170" y="306"/>
                    <a:pt x="172" y="296"/>
                  </a:cubicBezTo>
                  <a:cubicBezTo>
                    <a:pt x="186" y="236"/>
                    <a:pt x="200" y="177"/>
                    <a:pt x="213" y="11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391" name=""/>
            <p:cNvSpPr/>
            <p:nvPr/>
          </p:nvSpPr>
          <p:spPr>
            <a:xfrm>
              <a:off x="1559880" y="2697840"/>
              <a:ext cx="157680" cy="155160"/>
            </a:xfrm>
            <a:custGeom>
              <a:avLst/>
              <a:gdLst/>
              <a:ahLst/>
              <a:rect l="0" t="0" r="r" b="b"/>
              <a:pathLst>
                <a:path w="438" h="431">
                  <a:moveTo>
                    <a:pt x="261" y="47"/>
                  </a:moveTo>
                  <a:cubicBezTo>
                    <a:pt x="263" y="29"/>
                    <a:pt x="266" y="26"/>
                    <a:pt x="278" y="23"/>
                  </a:cubicBezTo>
                  <a:cubicBezTo>
                    <a:pt x="280" y="23"/>
                    <a:pt x="302" y="23"/>
                    <a:pt x="314" y="23"/>
                  </a:cubicBezTo>
                  <a:cubicBezTo>
                    <a:pt x="350" y="23"/>
                    <a:pt x="364" y="23"/>
                    <a:pt x="378" y="29"/>
                  </a:cubicBezTo>
                  <a:cubicBezTo>
                    <a:pt x="407" y="39"/>
                    <a:pt x="407" y="57"/>
                    <a:pt x="407" y="81"/>
                  </a:cubicBezTo>
                  <a:cubicBezTo>
                    <a:pt x="407" y="91"/>
                    <a:pt x="407" y="99"/>
                    <a:pt x="402" y="130"/>
                  </a:cubicBezTo>
                  <a:cubicBezTo>
                    <a:pt x="402" y="132"/>
                    <a:pt x="402" y="135"/>
                    <a:pt x="402" y="138"/>
                  </a:cubicBezTo>
                  <a:cubicBezTo>
                    <a:pt x="402" y="145"/>
                    <a:pt x="407" y="148"/>
                    <a:pt x="412" y="148"/>
                  </a:cubicBezTo>
                  <a:cubicBezTo>
                    <a:pt x="421" y="148"/>
                    <a:pt x="421" y="143"/>
                    <a:pt x="424" y="132"/>
                  </a:cubicBezTo>
                  <a:cubicBezTo>
                    <a:pt x="429" y="92"/>
                    <a:pt x="433" y="51"/>
                    <a:pt x="438" y="10"/>
                  </a:cubicBezTo>
                  <a:cubicBezTo>
                    <a:pt x="438" y="0"/>
                    <a:pt x="431" y="0"/>
                    <a:pt x="421" y="0"/>
                  </a:cubicBezTo>
                  <a:cubicBezTo>
                    <a:pt x="301" y="0"/>
                    <a:pt x="180" y="0"/>
                    <a:pt x="60" y="0"/>
                  </a:cubicBezTo>
                  <a:cubicBezTo>
                    <a:pt x="43" y="0"/>
                    <a:pt x="43" y="0"/>
                    <a:pt x="38" y="16"/>
                  </a:cubicBezTo>
                  <a:cubicBezTo>
                    <a:pt x="26" y="53"/>
                    <a:pt x="14" y="90"/>
                    <a:pt x="2" y="127"/>
                  </a:cubicBezTo>
                  <a:cubicBezTo>
                    <a:pt x="2" y="130"/>
                    <a:pt x="0" y="135"/>
                    <a:pt x="0" y="138"/>
                  </a:cubicBezTo>
                  <a:cubicBezTo>
                    <a:pt x="0" y="140"/>
                    <a:pt x="0" y="148"/>
                    <a:pt x="10" y="148"/>
                  </a:cubicBezTo>
                  <a:cubicBezTo>
                    <a:pt x="17" y="148"/>
                    <a:pt x="17" y="145"/>
                    <a:pt x="22" y="132"/>
                  </a:cubicBezTo>
                  <a:cubicBezTo>
                    <a:pt x="55" y="31"/>
                    <a:pt x="74" y="23"/>
                    <a:pt x="165" y="23"/>
                  </a:cubicBezTo>
                  <a:cubicBezTo>
                    <a:pt x="173" y="23"/>
                    <a:pt x="181" y="23"/>
                    <a:pt x="189" y="23"/>
                  </a:cubicBezTo>
                  <a:cubicBezTo>
                    <a:pt x="206" y="23"/>
                    <a:pt x="208" y="23"/>
                    <a:pt x="208" y="31"/>
                  </a:cubicBezTo>
                  <a:cubicBezTo>
                    <a:pt x="207" y="35"/>
                    <a:pt x="208" y="34"/>
                    <a:pt x="206" y="44"/>
                  </a:cubicBezTo>
                  <a:cubicBezTo>
                    <a:pt x="180" y="156"/>
                    <a:pt x="153" y="267"/>
                    <a:pt x="127" y="379"/>
                  </a:cubicBezTo>
                  <a:cubicBezTo>
                    <a:pt x="122" y="403"/>
                    <a:pt x="120" y="410"/>
                    <a:pt x="57" y="410"/>
                  </a:cubicBezTo>
                  <a:cubicBezTo>
                    <a:pt x="38" y="410"/>
                    <a:pt x="31" y="410"/>
                    <a:pt x="31" y="423"/>
                  </a:cubicBezTo>
                  <a:cubicBezTo>
                    <a:pt x="31" y="426"/>
                    <a:pt x="34" y="431"/>
                    <a:pt x="43" y="431"/>
                  </a:cubicBezTo>
                  <a:cubicBezTo>
                    <a:pt x="57" y="431"/>
                    <a:pt x="77" y="431"/>
                    <a:pt x="93" y="431"/>
                  </a:cubicBezTo>
                  <a:cubicBezTo>
                    <a:pt x="110" y="431"/>
                    <a:pt x="127" y="431"/>
                    <a:pt x="144" y="431"/>
                  </a:cubicBezTo>
                  <a:cubicBezTo>
                    <a:pt x="160" y="431"/>
                    <a:pt x="180" y="431"/>
                    <a:pt x="196" y="431"/>
                  </a:cubicBezTo>
                  <a:cubicBezTo>
                    <a:pt x="213" y="431"/>
                    <a:pt x="230" y="431"/>
                    <a:pt x="247" y="431"/>
                  </a:cubicBezTo>
                  <a:cubicBezTo>
                    <a:pt x="251" y="431"/>
                    <a:pt x="259" y="431"/>
                    <a:pt x="259" y="418"/>
                  </a:cubicBezTo>
                  <a:cubicBezTo>
                    <a:pt x="259" y="410"/>
                    <a:pt x="254" y="410"/>
                    <a:pt x="235" y="410"/>
                  </a:cubicBezTo>
                  <a:cubicBezTo>
                    <a:pt x="225" y="410"/>
                    <a:pt x="213" y="408"/>
                    <a:pt x="201" y="408"/>
                  </a:cubicBezTo>
                  <a:cubicBezTo>
                    <a:pt x="182" y="405"/>
                    <a:pt x="180" y="403"/>
                    <a:pt x="180" y="395"/>
                  </a:cubicBezTo>
                  <a:cubicBezTo>
                    <a:pt x="180" y="392"/>
                    <a:pt x="180" y="390"/>
                    <a:pt x="182" y="382"/>
                  </a:cubicBezTo>
                  <a:cubicBezTo>
                    <a:pt x="208" y="270"/>
                    <a:pt x="235" y="158"/>
                    <a:pt x="261" y="4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392" name=""/>
            <p:cNvSpPr/>
            <p:nvPr/>
          </p:nvSpPr>
          <p:spPr>
            <a:xfrm>
              <a:off x="1758240" y="2558520"/>
              <a:ext cx="70560" cy="327960"/>
            </a:xfrm>
            <a:custGeom>
              <a:avLst/>
              <a:gdLst/>
              <a:ahLst/>
              <a:rect l="0" t="0" r="r" b="b"/>
              <a:pathLst>
                <a:path w="196" h="911">
                  <a:moveTo>
                    <a:pt x="196" y="454"/>
                  </a:moveTo>
                  <a:cubicBezTo>
                    <a:pt x="196" y="384"/>
                    <a:pt x="187" y="273"/>
                    <a:pt x="141" y="171"/>
                  </a:cubicBezTo>
                  <a:cubicBezTo>
                    <a:pt x="91" y="57"/>
                    <a:pt x="17" y="0"/>
                    <a:pt x="10" y="0"/>
                  </a:cubicBezTo>
                  <a:cubicBezTo>
                    <a:pt x="5" y="0"/>
                    <a:pt x="0" y="3"/>
                    <a:pt x="0" y="8"/>
                  </a:cubicBezTo>
                  <a:cubicBezTo>
                    <a:pt x="0" y="10"/>
                    <a:pt x="0" y="13"/>
                    <a:pt x="17" y="29"/>
                  </a:cubicBezTo>
                  <a:cubicBezTo>
                    <a:pt x="98" y="119"/>
                    <a:pt x="146" y="265"/>
                    <a:pt x="146" y="454"/>
                  </a:cubicBezTo>
                  <a:cubicBezTo>
                    <a:pt x="146" y="610"/>
                    <a:pt x="115" y="771"/>
                    <a:pt x="12" y="886"/>
                  </a:cubicBezTo>
                  <a:cubicBezTo>
                    <a:pt x="0" y="896"/>
                    <a:pt x="0" y="898"/>
                    <a:pt x="0" y="901"/>
                  </a:cubicBezTo>
                  <a:cubicBezTo>
                    <a:pt x="0" y="906"/>
                    <a:pt x="5" y="911"/>
                    <a:pt x="10" y="911"/>
                  </a:cubicBezTo>
                  <a:cubicBezTo>
                    <a:pt x="17" y="911"/>
                    <a:pt x="93" y="849"/>
                    <a:pt x="144" y="732"/>
                  </a:cubicBezTo>
                  <a:cubicBezTo>
                    <a:pt x="187" y="634"/>
                    <a:pt x="196" y="532"/>
                    <a:pt x="196" y="45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393" name=""/>
            <p:cNvSpPr/>
            <p:nvPr/>
          </p:nvSpPr>
          <p:spPr>
            <a:xfrm>
              <a:off x="1959840" y="2683800"/>
              <a:ext cx="201600" cy="76680"/>
            </a:xfrm>
            <a:custGeom>
              <a:avLst/>
              <a:gdLst/>
              <a:ahLst/>
              <a:rect l="0" t="0" r="r" b="b"/>
              <a:pathLst>
                <a:path w="560" h="213">
                  <a:moveTo>
                    <a:pt x="531" y="36"/>
                  </a:moveTo>
                  <a:cubicBezTo>
                    <a:pt x="543" y="36"/>
                    <a:pt x="560" y="36"/>
                    <a:pt x="560" y="18"/>
                  </a:cubicBezTo>
                  <a:cubicBezTo>
                    <a:pt x="560" y="0"/>
                    <a:pt x="543" y="0"/>
                    <a:pt x="531" y="0"/>
                  </a:cubicBezTo>
                  <a:cubicBezTo>
                    <a:pt x="364" y="0"/>
                    <a:pt x="196" y="0"/>
                    <a:pt x="29" y="0"/>
                  </a:cubicBezTo>
                  <a:cubicBezTo>
                    <a:pt x="17" y="0"/>
                    <a:pt x="0" y="0"/>
                    <a:pt x="0" y="18"/>
                  </a:cubicBezTo>
                  <a:cubicBezTo>
                    <a:pt x="0" y="36"/>
                    <a:pt x="17" y="36"/>
                    <a:pt x="29" y="36"/>
                  </a:cubicBezTo>
                  <a:cubicBezTo>
                    <a:pt x="196" y="36"/>
                    <a:pt x="364" y="36"/>
                    <a:pt x="531" y="36"/>
                  </a:cubicBezTo>
                  <a:moveTo>
                    <a:pt x="531" y="213"/>
                  </a:moveTo>
                  <a:cubicBezTo>
                    <a:pt x="543" y="213"/>
                    <a:pt x="560" y="213"/>
                    <a:pt x="560" y="195"/>
                  </a:cubicBezTo>
                  <a:cubicBezTo>
                    <a:pt x="560" y="177"/>
                    <a:pt x="543" y="177"/>
                    <a:pt x="531" y="177"/>
                  </a:cubicBezTo>
                  <a:cubicBezTo>
                    <a:pt x="364" y="177"/>
                    <a:pt x="196" y="177"/>
                    <a:pt x="29" y="177"/>
                  </a:cubicBezTo>
                  <a:cubicBezTo>
                    <a:pt x="17" y="177"/>
                    <a:pt x="0" y="177"/>
                    <a:pt x="0" y="195"/>
                  </a:cubicBezTo>
                  <a:cubicBezTo>
                    <a:pt x="0" y="213"/>
                    <a:pt x="17" y="213"/>
                    <a:pt x="29" y="213"/>
                  </a:cubicBezTo>
                  <a:cubicBezTo>
                    <a:pt x="196" y="213"/>
                    <a:pt x="364" y="213"/>
                    <a:pt x="531" y="21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394" name=""/>
            <p:cNvSpPr/>
            <p:nvPr/>
          </p:nvSpPr>
          <p:spPr>
            <a:xfrm>
              <a:off x="2720880" y="2363040"/>
              <a:ext cx="100080" cy="218880"/>
            </a:xfrm>
            <a:custGeom>
              <a:avLst/>
              <a:gdLst/>
              <a:ahLst/>
              <a:rect l="0" t="0" r="r" b="b"/>
              <a:pathLst>
                <a:path w="278" h="608">
                  <a:moveTo>
                    <a:pt x="172" y="26"/>
                  </a:moveTo>
                  <a:cubicBezTo>
                    <a:pt x="172" y="3"/>
                    <a:pt x="172" y="0"/>
                    <a:pt x="153" y="0"/>
                  </a:cubicBezTo>
                  <a:cubicBezTo>
                    <a:pt x="101" y="60"/>
                    <a:pt x="26" y="60"/>
                    <a:pt x="0" y="60"/>
                  </a:cubicBezTo>
                  <a:cubicBezTo>
                    <a:pt x="0" y="69"/>
                    <a:pt x="0" y="79"/>
                    <a:pt x="0" y="88"/>
                  </a:cubicBezTo>
                  <a:cubicBezTo>
                    <a:pt x="17" y="88"/>
                    <a:pt x="67" y="88"/>
                    <a:pt x="110" y="65"/>
                  </a:cubicBezTo>
                  <a:cubicBezTo>
                    <a:pt x="110" y="222"/>
                    <a:pt x="110" y="380"/>
                    <a:pt x="110" y="538"/>
                  </a:cubicBezTo>
                  <a:cubicBezTo>
                    <a:pt x="110" y="569"/>
                    <a:pt x="108" y="579"/>
                    <a:pt x="31" y="579"/>
                  </a:cubicBezTo>
                  <a:cubicBezTo>
                    <a:pt x="22" y="579"/>
                    <a:pt x="14" y="579"/>
                    <a:pt x="5" y="579"/>
                  </a:cubicBezTo>
                  <a:cubicBezTo>
                    <a:pt x="5" y="589"/>
                    <a:pt x="5" y="598"/>
                    <a:pt x="5" y="608"/>
                  </a:cubicBezTo>
                  <a:cubicBezTo>
                    <a:pt x="34" y="605"/>
                    <a:pt x="108" y="605"/>
                    <a:pt x="141" y="605"/>
                  </a:cubicBezTo>
                  <a:cubicBezTo>
                    <a:pt x="175" y="605"/>
                    <a:pt x="249" y="605"/>
                    <a:pt x="278" y="608"/>
                  </a:cubicBezTo>
                  <a:cubicBezTo>
                    <a:pt x="278" y="598"/>
                    <a:pt x="278" y="589"/>
                    <a:pt x="278" y="579"/>
                  </a:cubicBezTo>
                  <a:cubicBezTo>
                    <a:pt x="269" y="579"/>
                    <a:pt x="260" y="579"/>
                    <a:pt x="251" y="579"/>
                  </a:cubicBezTo>
                  <a:cubicBezTo>
                    <a:pt x="175" y="579"/>
                    <a:pt x="172" y="571"/>
                    <a:pt x="172" y="538"/>
                  </a:cubicBezTo>
                  <a:cubicBezTo>
                    <a:pt x="172" y="367"/>
                    <a:pt x="172" y="196"/>
                    <a:pt x="172" y="2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395" name=""/>
            <p:cNvSpPr/>
            <p:nvPr/>
          </p:nvSpPr>
          <p:spPr>
            <a:xfrm>
              <a:off x="2299320" y="2715480"/>
              <a:ext cx="941040" cy="12960"/>
            </a:xfrm>
            <a:custGeom>
              <a:avLst/>
              <a:gdLst/>
              <a:ahLst/>
              <a:rect l="0" t="0" r="r" b="b"/>
              <a:pathLst>
                <a:path w="2614" h="36">
                  <a:moveTo>
                    <a:pt x="0" y="0"/>
                  </a:moveTo>
                  <a:cubicBezTo>
                    <a:pt x="871" y="0"/>
                    <a:pt x="1743" y="0"/>
                    <a:pt x="2614" y="0"/>
                  </a:cubicBezTo>
                  <a:cubicBezTo>
                    <a:pt x="2614" y="12"/>
                    <a:pt x="2614" y="24"/>
                    <a:pt x="2614" y="36"/>
                  </a:cubicBezTo>
                  <a:cubicBezTo>
                    <a:pt x="1743" y="36"/>
                    <a:pt x="871" y="36"/>
                    <a:pt x="0" y="36"/>
                  </a:cubicBezTo>
                  <a:cubicBezTo>
                    <a:pt x="0" y="24"/>
                    <a:pt x="0" y="1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396" name=""/>
            <p:cNvSpPr/>
            <p:nvPr/>
          </p:nvSpPr>
          <p:spPr>
            <a:xfrm>
              <a:off x="2332080" y="2782800"/>
              <a:ext cx="68040" cy="327960"/>
            </a:xfrm>
            <a:custGeom>
              <a:avLst/>
              <a:gdLst/>
              <a:ahLst/>
              <a:rect l="0" t="0" r="r" b="b"/>
              <a:pathLst>
                <a:path w="189" h="911">
                  <a:moveTo>
                    <a:pt x="184" y="36"/>
                  </a:moveTo>
                  <a:cubicBezTo>
                    <a:pt x="189" y="26"/>
                    <a:pt x="189" y="23"/>
                    <a:pt x="189" y="18"/>
                  </a:cubicBezTo>
                  <a:cubicBezTo>
                    <a:pt x="189" y="10"/>
                    <a:pt x="180" y="0"/>
                    <a:pt x="172" y="0"/>
                  </a:cubicBezTo>
                  <a:cubicBezTo>
                    <a:pt x="163" y="0"/>
                    <a:pt x="158" y="5"/>
                    <a:pt x="153" y="21"/>
                  </a:cubicBezTo>
                  <a:cubicBezTo>
                    <a:pt x="104" y="161"/>
                    <a:pt x="54" y="301"/>
                    <a:pt x="5" y="441"/>
                  </a:cubicBezTo>
                  <a:cubicBezTo>
                    <a:pt x="2" y="447"/>
                    <a:pt x="0" y="452"/>
                    <a:pt x="0" y="457"/>
                  </a:cubicBezTo>
                  <a:cubicBezTo>
                    <a:pt x="0" y="460"/>
                    <a:pt x="0" y="462"/>
                    <a:pt x="5" y="473"/>
                  </a:cubicBezTo>
                  <a:cubicBezTo>
                    <a:pt x="54" y="612"/>
                    <a:pt x="104" y="751"/>
                    <a:pt x="153" y="891"/>
                  </a:cubicBezTo>
                  <a:cubicBezTo>
                    <a:pt x="156" y="901"/>
                    <a:pt x="160" y="911"/>
                    <a:pt x="172" y="911"/>
                  </a:cubicBezTo>
                  <a:cubicBezTo>
                    <a:pt x="180" y="911"/>
                    <a:pt x="189" y="904"/>
                    <a:pt x="189" y="893"/>
                  </a:cubicBezTo>
                  <a:cubicBezTo>
                    <a:pt x="189" y="891"/>
                    <a:pt x="189" y="891"/>
                    <a:pt x="184" y="880"/>
                  </a:cubicBezTo>
                  <a:cubicBezTo>
                    <a:pt x="135" y="739"/>
                    <a:pt x="85" y="598"/>
                    <a:pt x="36" y="457"/>
                  </a:cubicBezTo>
                  <a:cubicBezTo>
                    <a:pt x="85" y="317"/>
                    <a:pt x="135" y="177"/>
                    <a:pt x="184" y="3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397" name=""/>
            <p:cNvSpPr/>
            <p:nvPr/>
          </p:nvSpPr>
          <p:spPr>
            <a:xfrm>
              <a:off x="2428560" y="2805480"/>
              <a:ext cx="255240" cy="224280"/>
            </a:xfrm>
            <a:custGeom>
              <a:avLst/>
              <a:gdLst/>
              <a:ahLst/>
              <a:rect l="0" t="0" r="r" b="b"/>
              <a:pathLst>
                <a:path w="709" h="623">
                  <a:moveTo>
                    <a:pt x="603" y="96"/>
                  </a:moveTo>
                  <a:cubicBezTo>
                    <a:pt x="611" y="60"/>
                    <a:pt x="627" y="31"/>
                    <a:pt x="694" y="29"/>
                  </a:cubicBezTo>
                  <a:cubicBezTo>
                    <a:pt x="699" y="29"/>
                    <a:pt x="709" y="26"/>
                    <a:pt x="709" y="10"/>
                  </a:cubicBezTo>
                  <a:cubicBezTo>
                    <a:pt x="709" y="8"/>
                    <a:pt x="709" y="0"/>
                    <a:pt x="697" y="0"/>
                  </a:cubicBezTo>
                  <a:cubicBezTo>
                    <a:pt x="670" y="0"/>
                    <a:pt x="639" y="3"/>
                    <a:pt x="613" y="3"/>
                  </a:cubicBezTo>
                  <a:cubicBezTo>
                    <a:pt x="584" y="3"/>
                    <a:pt x="555" y="0"/>
                    <a:pt x="527" y="0"/>
                  </a:cubicBezTo>
                  <a:cubicBezTo>
                    <a:pt x="522" y="0"/>
                    <a:pt x="512" y="0"/>
                    <a:pt x="512" y="18"/>
                  </a:cubicBezTo>
                  <a:cubicBezTo>
                    <a:pt x="512" y="29"/>
                    <a:pt x="520" y="29"/>
                    <a:pt x="527" y="29"/>
                  </a:cubicBezTo>
                  <a:cubicBezTo>
                    <a:pt x="575" y="29"/>
                    <a:pt x="584" y="47"/>
                    <a:pt x="584" y="68"/>
                  </a:cubicBezTo>
                  <a:cubicBezTo>
                    <a:pt x="584" y="70"/>
                    <a:pt x="582" y="86"/>
                    <a:pt x="582" y="88"/>
                  </a:cubicBezTo>
                  <a:cubicBezTo>
                    <a:pt x="550" y="223"/>
                    <a:pt x="518" y="358"/>
                    <a:pt x="486" y="493"/>
                  </a:cubicBezTo>
                  <a:cubicBezTo>
                    <a:pt x="425" y="335"/>
                    <a:pt x="363" y="177"/>
                    <a:pt x="302" y="18"/>
                  </a:cubicBezTo>
                  <a:cubicBezTo>
                    <a:pt x="294" y="0"/>
                    <a:pt x="294" y="0"/>
                    <a:pt x="275" y="0"/>
                  </a:cubicBezTo>
                  <a:cubicBezTo>
                    <a:pt x="237" y="0"/>
                    <a:pt x="199" y="0"/>
                    <a:pt x="160" y="0"/>
                  </a:cubicBezTo>
                  <a:cubicBezTo>
                    <a:pt x="144" y="0"/>
                    <a:pt x="136" y="0"/>
                    <a:pt x="136" y="18"/>
                  </a:cubicBezTo>
                  <a:cubicBezTo>
                    <a:pt x="136" y="29"/>
                    <a:pt x="144" y="29"/>
                    <a:pt x="160" y="29"/>
                  </a:cubicBezTo>
                  <a:cubicBezTo>
                    <a:pt x="165" y="29"/>
                    <a:pt x="218" y="29"/>
                    <a:pt x="218" y="36"/>
                  </a:cubicBezTo>
                  <a:cubicBezTo>
                    <a:pt x="180" y="199"/>
                    <a:pt x="143" y="362"/>
                    <a:pt x="105" y="525"/>
                  </a:cubicBezTo>
                  <a:cubicBezTo>
                    <a:pt x="96" y="561"/>
                    <a:pt x="81" y="592"/>
                    <a:pt x="14" y="595"/>
                  </a:cubicBezTo>
                  <a:cubicBezTo>
                    <a:pt x="10" y="595"/>
                    <a:pt x="0" y="595"/>
                    <a:pt x="0" y="613"/>
                  </a:cubicBezTo>
                  <a:cubicBezTo>
                    <a:pt x="0" y="618"/>
                    <a:pt x="5" y="623"/>
                    <a:pt x="12" y="623"/>
                  </a:cubicBezTo>
                  <a:cubicBezTo>
                    <a:pt x="38" y="623"/>
                    <a:pt x="67" y="621"/>
                    <a:pt x="96" y="621"/>
                  </a:cubicBezTo>
                  <a:cubicBezTo>
                    <a:pt x="124" y="621"/>
                    <a:pt x="153" y="623"/>
                    <a:pt x="182" y="623"/>
                  </a:cubicBezTo>
                  <a:cubicBezTo>
                    <a:pt x="187" y="623"/>
                    <a:pt x="196" y="623"/>
                    <a:pt x="196" y="605"/>
                  </a:cubicBezTo>
                  <a:cubicBezTo>
                    <a:pt x="196" y="595"/>
                    <a:pt x="189" y="595"/>
                    <a:pt x="180" y="595"/>
                  </a:cubicBezTo>
                  <a:cubicBezTo>
                    <a:pt x="132" y="592"/>
                    <a:pt x="124" y="571"/>
                    <a:pt x="124" y="553"/>
                  </a:cubicBezTo>
                  <a:cubicBezTo>
                    <a:pt x="124" y="548"/>
                    <a:pt x="124" y="543"/>
                    <a:pt x="127" y="532"/>
                  </a:cubicBezTo>
                  <a:cubicBezTo>
                    <a:pt x="164" y="372"/>
                    <a:pt x="202" y="212"/>
                    <a:pt x="239" y="52"/>
                  </a:cubicBezTo>
                  <a:cubicBezTo>
                    <a:pt x="242" y="57"/>
                    <a:pt x="242" y="60"/>
                    <a:pt x="247" y="68"/>
                  </a:cubicBezTo>
                  <a:cubicBezTo>
                    <a:pt x="316" y="247"/>
                    <a:pt x="385" y="426"/>
                    <a:pt x="455" y="605"/>
                  </a:cubicBezTo>
                  <a:cubicBezTo>
                    <a:pt x="462" y="621"/>
                    <a:pt x="464" y="623"/>
                    <a:pt x="472" y="623"/>
                  </a:cubicBezTo>
                  <a:cubicBezTo>
                    <a:pt x="481" y="623"/>
                    <a:pt x="481" y="621"/>
                    <a:pt x="486" y="602"/>
                  </a:cubicBezTo>
                  <a:cubicBezTo>
                    <a:pt x="525" y="434"/>
                    <a:pt x="564" y="265"/>
                    <a:pt x="603" y="9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398" name=""/>
            <p:cNvSpPr/>
            <p:nvPr/>
          </p:nvSpPr>
          <p:spPr>
            <a:xfrm>
              <a:off x="2670120" y="2976480"/>
              <a:ext cx="89640" cy="104760"/>
            </a:xfrm>
            <a:custGeom>
              <a:avLst/>
              <a:gdLst/>
              <a:ahLst/>
              <a:rect l="0" t="0" r="r" b="b"/>
              <a:pathLst>
                <a:path w="249" h="291">
                  <a:moveTo>
                    <a:pt x="201" y="29"/>
                  </a:moveTo>
                  <a:cubicBezTo>
                    <a:pt x="192" y="34"/>
                    <a:pt x="184" y="44"/>
                    <a:pt x="184" y="57"/>
                  </a:cubicBezTo>
                  <a:cubicBezTo>
                    <a:pt x="184" y="75"/>
                    <a:pt x="196" y="88"/>
                    <a:pt x="213" y="88"/>
                  </a:cubicBezTo>
                  <a:cubicBezTo>
                    <a:pt x="230" y="88"/>
                    <a:pt x="242" y="75"/>
                    <a:pt x="242" y="57"/>
                  </a:cubicBezTo>
                  <a:cubicBezTo>
                    <a:pt x="242" y="0"/>
                    <a:pt x="160" y="0"/>
                    <a:pt x="144" y="0"/>
                  </a:cubicBezTo>
                  <a:cubicBezTo>
                    <a:pt x="55" y="0"/>
                    <a:pt x="0" y="73"/>
                    <a:pt x="0" y="145"/>
                  </a:cubicBezTo>
                  <a:cubicBezTo>
                    <a:pt x="0" y="226"/>
                    <a:pt x="62" y="291"/>
                    <a:pt x="139" y="291"/>
                  </a:cubicBezTo>
                  <a:cubicBezTo>
                    <a:pt x="227" y="291"/>
                    <a:pt x="249" y="216"/>
                    <a:pt x="249" y="208"/>
                  </a:cubicBezTo>
                  <a:cubicBezTo>
                    <a:pt x="249" y="200"/>
                    <a:pt x="242" y="200"/>
                    <a:pt x="239" y="200"/>
                  </a:cubicBezTo>
                  <a:cubicBezTo>
                    <a:pt x="230" y="200"/>
                    <a:pt x="230" y="203"/>
                    <a:pt x="227" y="210"/>
                  </a:cubicBezTo>
                  <a:cubicBezTo>
                    <a:pt x="213" y="249"/>
                    <a:pt x="182" y="270"/>
                    <a:pt x="146" y="270"/>
                  </a:cubicBezTo>
                  <a:cubicBezTo>
                    <a:pt x="105" y="270"/>
                    <a:pt x="53" y="236"/>
                    <a:pt x="53" y="145"/>
                  </a:cubicBezTo>
                  <a:cubicBezTo>
                    <a:pt x="53" y="65"/>
                    <a:pt x="91" y="21"/>
                    <a:pt x="144" y="21"/>
                  </a:cubicBezTo>
                  <a:cubicBezTo>
                    <a:pt x="153" y="21"/>
                    <a:pt x="180" y="21"/>
                    <a:pt x="20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399" name=""/>
            <p:cNvSpPr/>
            <p:nvPr/>
          </p:nvSpPr>
          <p:spPr>
            <a:xfrm>
              <a:off x="2775960" y="2976480"/>
              <a:ext cx="104400" cy="104760"/>
            </a:xfrm>
            <a:custGeom>
              <a:avLst/>
              <a:gdLst/>
              <a:ahLst/>
              <a:rect l="0" t="0" r="r" b="b"/>
              <a:pathLst>
                <a:path w="290" h="291">
                  <a:moveTo>
                    <a:pt x="290" y="148"/>
                  </a:moveTo>
                  <a:cubicBezTo>
                    <a:pt x="290" y="68"/>
                    <a:pt x="225" y="0"/>
                    <a:pt x="144" y="0"/>
                  </a:cubicBezTo>
                  <a:cubicBezTo>
                    <a:pt x="62" y="0"/>
                    <a:pt x="0" y="68"/>
                    <a:pt x="0" y="148"/>
                  </a:cubicBezTo>
                  <a:cubicBezTo>
                    <a:pt x="0" y="226"/>
                    <a:pt x="63" y="291"/>
                    <a:pt x="144" y="291"/>
                  </a:cubicBezTo>
                  <a:cubicBezTo>
                    <a:pt x="224" y="291"/>
                    <a:pt x="290" y="226"/>
                    <a:pt x="290" y="148"/>
                  </a:cubicBezTo>
                  <a:moveTo>
                    <a:pt x="144" y="270"/>
                  </a:moveTo>
                  <a:cubicBezTo>
                    <a:pt x="122" y="270"/>
                    <a:pt x="91" y="262"/>
                    <a:pt x="72" y="231"/>
                  </a:cubicBezTo>
                  <a:cubicBezTo>
                    <a:pt x="55" y="205"/>
                    <a:pt x="53" y="171"/>
                    <a:pt x="53" y="143"/>
                  </a:cubicBezTo>
                  <a:cubicBezTo>
                    <a:pt x="53" y="114"/>
                    <a:pt x="55" y="78"/>
                    <a:pt x="74" y="49"/>
                  </a:cubicBezTo>
                  <a:cubicBezTo>
                    <a:pt x="91" y="31"/>
                    <a:pt x="115" y="18"/>
                    <a:pt x="144" y="18"/>
                  </a:cubicBezTo>
                  <a:cubicBezTo>
                    <a:pt x="180" y="18"/>
                    <a:pt x="204" y="34"/>
                    <a:pt x="218" y="55"/>
                  </a:cubicBezTo>
                  <a:cubicBezTo>
                    <a:pt x="235" y="81"/>
                    <a:pt x="235" y="112"/>
                    <a:pt x="235" y="143"/>
                  </a:cubicBezTo>
                  <a:cubicBezTo>
                    <a:pt x="235" y="174"/>
                    <a:pt x="235" y="208"/>
                    <a:pt x="215" y="234"/>
                  </a:cubicBezTo>
                  <a:cubicBezTo>
                    <a:pt x="201" y="257"/>
                    <a:pt x="172" y="270"/>
                    <a:pt x="144" y="27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00" name=""/>
            <p:cNvSpPr/>
            <p:nvPr/>
          </p:nvSpPr>
          <p:spPr>
            <a:xfrm>
              <a:off x="2900160" y="2919240"/>
              <a:ext cx="48240" cy="158760"/>
            </a:xfrm>
            <a:custGeom>
              <a:avLst/>
              <a:gdLst/>
              <a:ahLst/>
              <a:rect l="0" t="0" r="r" b="b"/>
              <a:pathLst>
                <a:path w="134" h="441">
                  <a:moveTo>
                    <a:pt x="89" y="0"/>
                  </a:moveTo>
                  <a:cubicBezTo>
                    <a:pt x="59" y="2"/>
                    <a:pt x="30" y="3"/>
                    <a:pt x="0" y="5"/>
                  </a:cubicBezTo>
                  <a:cubicBezTo>
                    <a:pt x="0" y="13"/>
                    <a:pt x="0" y="21"/>
                    <a:pt x="0" y="29"/>
                  </a:cubicBezTo>
                  <a:cubicBezTo>
                    <a:pt x="41" y="29"/>
                    <a:pt x="45" y="34"/>
                    <a:pt x="45" y="65"/>
                  </a:cubicBezTo>
                  <a:cubicBezTo>
                    <a:pt x="45" y="174"/>
                    <a:pt x="45" y="283"/>
                    <a:pt x="45" y="392"/>
                  </a:cubicBezTo>
                  <a:cubicBezTo>
                    <a:pt x="45" y="418"/>
                    <a:pt x="38" y="418"/>
                    <a:pt x="0" y="418"/>
                  </a:cubicBezTo>
                  <a:cubicBezTo>
                    <a:pt x="0" y="426"/>
                    <a:pt x="0" y="434"/>
                    <a:pt x="0" y="441"/>
                  </a:cubicBezTo>
                  <a:cubicBezTo>
                    <a:pt x="2" y="441"/>
                    <a:pt x="43" y="439"/>
                    <a:pt x="67" y="439"/>
                  </a:cubicBezTo>
                  <a:cubicBezTo>
                    <a:pt x="89" y="439"/>
                    <a:pt x="110" y="441"/>
                    <a:pt x="134" y="441"/>
                  </a:cubicBezTo>
                  <a:cubicBezTo>
                    <a:pt x="134" y="434"/>
                    <a:pt x="134" y="426"/>
                    <a:pt x="134" y="418"/>
                  </a:cubicBezTo>
                  <a:cubicBezTo>
                    <a:pt x="96" y="418"/>
                    <a:pt x="89" y="418"/>
                    <a:pt x="89" y="392"/>
                  </a:cubicBezTo>
                  <a:cubicBezTo>
                    <a:pt x="89" y="261"/>
                    <a:pt x="89" y="131"/>
                    <a:pt x="89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01" name=""/>
            <p:cNvSpPr/>
            <p:nvPr/>
          </p:nvSpPr>
          <p:spPr>
            <a:xfrm>
              <a:off x="2968920" y="2919240"/>
              <a:ext cx="47520" cy="158760"/>
            </a:xfrm>
            <a:custGeom>
              <a:avLst/>
              <a:gdLst/>
              <a:ahLst/>
              <a:rect l="0" t="0" r="r" b="b"/>
              <a:pathLst>
                <a:path w="132" h="441">
                  <a:moveTo>
                    <a:pt x="89" y="0"/>
                  </a:moveTo>
                  <a:cubicBezTo>
                    <a:pt x="59" y="2"/>
                    <a:pt x="30" y="3"/>
                    <a:pt x="0" y="5"/>
                  </a:cubicBezTo>
                  <a:cubicBezTo>
                    <a:pt x="0" y="13"/>
                    <a:pt x="0" y="21"/>
                    <a:pt x="0" y="29"/>
                  </a:cubicBezTo>
                  <a:cubicBezTo>
                    <a:pt x="38" y="29"/>
                    <a:pt x="43" y="34"/>
                    <a:pt x="43" y="65"/>
                  </a:cubicBezTo>
                  <a:cubicBezTo>
                    <a:pt x="43" y="174"/>
                    <a:pt x="43" y="283"/>
                    <a:pt x="43" y="392"/>
                  </a:cubicBezTo>
                  <a:cubicBezTo>
                    <a:pt x="43" y="418"/>
                    <a:pt x="38" y="418"/>
                    <a:pt x="0" y="418"/>
                  </a:cubicBezTo>
                  <a:cubicBezTo>
                    <a:pt x="0" y="426"/>
                    <a:pt x="0" y="434"/>
                    <a:pt x="0" y="441"/>
                  </a:cubicBezTo>
                  <a:cubicBezTo>
                    <a:pt x="22" y="441"/>
                    <a:pt x="43" y="439"/>
                    <a:pt x="65" y="439"/>
                  </a:cubicBezTo>
                  <a:cubicBezTo>
                    <a:pt x="89" y="439"/>
                    <a:pt x="110" y="441"/>
                    <a:pt x="132" y="441"/>
                  </a:cubicBezTo>
                  <a:cubicBezTo>
                    <a:pt x="132" y="434"/>
                    <a:pt x="132" y="426"/>
                    <a:pt x="132" y="418"/>
                  </a:cubicBezTo>
                  <a:cubicBezTo>
                    <a:pt x="93" y="418"/>
                    <a:pt x="89" y="418"/>
                    <a:pt x="89" y="392"/>
                  </a:cubicBezTo>
                  <a:cubicBezTo>
                    <a:pt x="89" y="261"/>
                    <a:pt x="89" y="131"/>
                    <a:pt x="89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02" name=""/>
            <p:cNvSpPr/>
            <p:nvPr/>
          </p:nvSpPr>
          <p:spPr>
            <a:xfrm>
              <a:off x="3138840" y="2782800"/>
              <a:ext cx="68040" cy="327960"/>
            </a:xfrm>
            <a:custGeom>
              <a:avLst/>
              <a:gdLst/>
              <a:ahLst/>
              <a:rect l="0" t="0" r="r" b="b"/>
              <a:pathLst>
                <a:path w="189" h="911">
                  <a:moveTo>
                    <a:pt x="184" y="473"/>
                  </a:moveTo>
                  <a:cubicBezTo>
                    <a:pt x="189" y="462"/>
                    <a:pt x="189" y="460"/>
                    <a:pt x="189" y="457"/>
                  </a:cubicBezTo>
                  <a:cubicBezTo>
                    <a:pt x="189" y="454"/>
                    <a:pt x="189" y="452"/>
                    <a:pt x="184" y="441"/>
                  </a:cubicBezTo>
                  <a:cubicBezTo>
                    <a:pt x="135" y="301"/>
                    <a:pt x="85" y="161"/>
                    <a:pt x="36" y="21"/>
                  </a:cubicBezTo>
                  <a:cubicBezTo>
                    <a:pt x="31" y="5"/>
                    <a:pt x="26" y="0"/>
                    <a:pt x="17" y="0"/>
                  </a:cubicBezTo>
                  <a:cubicBezTo>
                    <a:pt x="7" y="0"/>
                    <a:pt x="0" y="10"/>
                    <a:pt x="0" y="18"/>
                  </a:cubicBezTo>
                  <a:cubicBezTo>
                    <a:pt x="0" y="21"/>
                    <a:pt x="0" y="23"/>
                    <a:pt x="5" y="34"/>
                  </a:cubicBezTo>
                  <a:cubicBezTo>
                    <a:pt x="54" y="175"/>
                    <a:pt x="104" y="316"/>
                    <a:pt x="153" y="457"/>
                  </a:cubicBezTo>
                  <a:cubicBezTo>
                    <a:pt x="104" y="597"/>
                    <a:pt x="54" y="737"/>
                    <a:pt x="5" y="878"/>
                  </a:cubicBezTo>
                  <a:cubicBezTo>
                    <a:pt x="0" y="888"/>
                    <a:pt x="0" y="891"/>
                    <a:pt x="0" y="893"/>
                  </a:cubicBezTo>
                  <a:cubicBezTo>
                    <a:pt x="0" y="904"/>
                    <a:pt x="7" y="911"/>
                    <a:pt x="17" y="911"/>
                  </a:cubicBezTo>
                  <a:cubicBezTo>
                    <a:pt x="29" y="911"/>
                    <a:pt x="31" y="904"/>
                    <a:pt x="36" y="893"/>
                  </a:cubicBezTo>
                  <a:cubicBezTo>
                    <a:pt x="85" y="753"/>
                    <a:pt x="135" y="613"/>
                    <a:pt x="184" y="4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03" name=""/>
            <p:cNvSpPr/>
            <p:nvPr/>
          </p:nvSpPr>
          <p:spPr>
            <a:xfrm>
              <a:off x="3324960" y="2354760"/>
              <a:ext cx="144000" cy="230760"/>
            </a:xfrm>
            <a:custGeom>
              <a:avLst/>
              <a:gdLst/>
              <a:ahLst/>
              <a:rect l="0" t="0" r="r" b="b"/>
              <a:pathLst>
                <a:path w="400" h="641">
                  <a:moveTo>
                    <a:pt x="400" y="10"/>
                  </a:moveTo>
                  <a:cubicBezTo>
                    <a:pt x="400" y="8"/>
                    <a:pt x="400" y="0"/>
                    <a:pt x="390" y="0"/>
                  </a:cubicBezTo>
                  <a:cubicBezTo>
                    <a:pt x="376" y="0"/>
                    <a:pt x="297" y="8"/>
                    <a:pt x="283" y="10"/>
                  </a:cubicBezTo>
                  <a:cubicBezTo>
                    <a:pt x="275" y="10"/>
                    <a:pt x="271" y="16"/>
                    <a:pt x="271" y="26"/>
                  </a:cubicBezTo>
                  <a:cubicBezTo>
                    <a:pt x="271" y="36"/>
                    <a:pt x="278" y="36"/>
                    <a:pt x="292" y="36"/>
                  </a:cubicBezTo>
                  <a:cubicBezTo>
                    <a:pt x="330" y="36"/>
                    <a:pt x="333" y="44"/>
                    <a:pt x="333" y="52"/>
                  </a:cubicBezTo>
                  <a:cubicBezTo>
                    <a:pt x="332" y="58"/>
                    <a:pt x="331" y="64"/>
                    <a:pt x="330" y="70"/>
                  </a:cubicBezTo>
                  <a:cubicBezTo>
                    <a:pt x="314" y="143"/>
                    <a:pt x="297" y="216"/>
                    <a:pt x="280" y="288"/>
                  </a:cubicBezTo>
                  <a:cubicBezTo>
                    <a:pt x="266" y="254"/>
                    <a:pt x="239" y="229"/>
                    <a:pt x="204" y="229"/>
                  </a:cubicBezTo>
                  <a:cubicBezTo>
                    <a:pt x="105" y="229"/>
                    <a:pt x="0" y="364"/>
                    <a:pt x="0" y="496"/>
                  </a:cubicBezTo>
                  <a:cubicBezTo>
                    <a:pt x="0" y="582"/>
                    <a:pt x="45" y="641"/>
                    <a:pt x="113" y="641"/>
                  </a:cubicBezTo>
                  <a:cubicBezTo>
                    <a:pt x="129" y="641"/>
                    <a:pt x="170" y="639"/>
                    <a:pt x="220" y="574"/>
                  </a:cubicBezTo>
                  <a:cubicBezTo>
                    <a:pt x="227" y="613"/>
                    <a:pt x="256" y="641"/>
                    <a:pt x="297" y="641"/>
                  </a:cubicBezTo>
                  <a:cubicBezTo>
                    <a:pt x="328" y="641"/>
                    <a:pt x="347" y="621"/>
                    <a:pt x="359" y="592"/>
                  </a:cubicBezTo>
                  <a:cubicBezTo>
                    <a:pt x="373" y="558"/>
                    <a:pt x="385" y="504"/>
                    <a:pt x="385" y="501"/>
                  </a:cubicBezTo>
                  <a:cubicBezTo>
                    <a:pt x="385" y="493"/>
                    <a:pt x="378" y="493"/>
                    <a:pt x="376" y="493"/>
                  </a:cubicBezTo>
                  <a:cubicBezTo>
                    <a:pt x="366" y="493"/>
                    <a:pt x="366" y="496"/>
                    <a:pt x="364" y="509"/>
                  </a:cubicBezTo>
                  <a:cubicBezTo>
                    <a:pt x="350" y="569"/>
                    <a:pt x="333" y="621"/>
                    <a:pt x="299" y="621"/>
                  </a:cubicBezTo>
                  <a:cubicBezTo>
                    <a:pt x="278" y="621"/>
                    <a:pt x="275" y="597"/>
                    <a:pt x="275" y="579"/>
                  </a:cubicBezTo>
                  <a:cubicBezTo>
                    <a:pt x="275" y="558"/>
                    <a:pt x="275" y="551"/>
                    <a:pt x="280" y="535"/>
                  </a:cubicBezTo>
                  <a:cubicBezTo>
                    <a:pt x="320" y="360"/>
                    <a:pt x="360" y="185"/>
                    <a:pt x="400" y="10"/>
                  </a:cubicBezTo>
                  <a:moveTo>
                    <a:pt x="225" y="525"/>
                  </a:moveTo>
                  <a:cubicBezTo>
                    <a:pt x="220" y="540"/>
                    <a:pt x="220" y="543"/>
                    <a:pt x="208" y="558"/>
                  </a:cubicBezTo>
                  <a:cubicBezTo>
                    <a:pt x="172" y="608"/>
                    <a:pt x="136" y="621"/>
                    <a:pt x="113" y="621"/>
                  </a:cubicBezTo>
                  <a:cubicBezTo>
                    <a:pt x="72" y="621"/>
                    <a:pt x="60" y="571"/>
                    <a:pt x="60" y="535"/>
                  </a:cubicBezTo>
                  <a:cubicBezTo>
                    <a:pt x="60" y="491"/>
                    <a:pt x="86" y="379"/>
                    <a:pt x="105" y="338"/>
                  </a:cubicBezTo>
                  <a:cubicBezTo>
                    <a:pt x="132" y="283"/>
                    <a:pt x="170" y="249"/>
                    <a:pt x="204" y="249"/>
                  </a:cubicBezTo>
                  <a:cubicBezTo>
                    <a:pt x="259" y="249"/>
                    <a:pt x="271" y="325"/>
                    <a:pt x="271" y="330"/>
                  </a:cubicBezTo>
                  <a:cubicBezTo>
                    <a:pt x="271" y="335"/>
                    <a:pt x="268" y="340"/>
                    <a:pt x="268" y="345"/>
                  </a:cubicBezTo>
                  <a:cubicBezTo>
                    <a:pt x="254" y="405"/>
                    <a:pt x="239" y="465"/>
                    <a:pt x="225" y="52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04" name=""/>
            <p:cNvSpPr/>
            <p:nvPr/>
          </p:nvSpPr>
          <p:spPr>
            <a:xfrm>
              <a:off x="3481920" y="2358360"/>
              <a:ext cx="255240" cy="223560"/>
            </a:xfrm>
            <a:custGeom>
              <a:avLst/>
              <a:gdLst/>
              <a:ahLst/>
              <a:rect l="0" t="0" r="r" b="b"/>
              <a:pathLst>
                <a:path w="709" h="621">
                  <a:moveTo>
                    <a:pt x="603" y="93"/>
                  </a:moveTo>
                  <a:cubicBezTo>
                    <a:pt x="613" y="57"/>
                    <a:pt x="627" y="29"/>
                    <a:pt x="694" y="26"/>
                  </a:cubicBezTo>
                  <a:cubicBezTo>
                    <a:pt x="699" y="26"/>
                    <a:pt x="709" y="26"/>
                    <a:pt x="709" y="8"/>
                  </a:cubicBezTo>
                  <a:cubicBezTo>
                    <a:pt x="705" y="5"/>
                    <a:pt x="709" y="0"/>
                    <a:pt x="699" y="0"/>
                  </a:cubicBezTo>
                  <a:cubicBezTo>
                    <a:pt x="670" y="0"/>
                    <a:pt x="642" y="3"/>
                    <a:pt x="613" y="3"/>
                  </a:cubicBezTo>
                  <a:cubicBezTo>
                    <a:pt x="584" y="3"/>
                    <a:pt x="555" y="0"/>
                    <a:pt x="527" y="0"/>
                  </a:cubicBezTo>
                  <a:cubicBezTo>
                    <a:pt x="522" y="0"/>
                    <a:pt x="512" y="0"/>
                    <a:pt x="512" y="18"/>
                  </a:cubicBezTo>
                  <a:cubicBezTo>
                    <a:pt x="512" y="26"/>
                    <a:pt x="522" y="26"/>
                    <a:pt x="527" y="26"/>
                  </a:cubicBezTo>
                  <a:cubicBezTo>
                    <a:pt x="575" y="29"/>
                    <a:pt x="584" y="47"/>
                    <a:pt x="584" y="68"/>
                  </a:cubicBezTo>
                  <a:cubicBezTo>
                    <a:pt x="584" y="70"/>
                    <a:pt x="584" y="83"/>
                    <a:pt x="582" y="86"/>
                  </a:cubicBezTo>
                  <a:cubicBezTo>
                    <a:pt x="551" y="221"/>
                    <a:pt x="520" y="356"/>
                    <a:pt x="488" y="491"/>
                  </a:cubicBezTo>
                  <a:cubicBezTo>
                    <a:pt x="426" y="332"/>
                    <a:pt x="364" y="174"/>
                    <a:pt x="302" y="16"/>
                  </a:cubicBezTo>
                  <a:cubicBezTo>
                    <a:pt x="294" y="0"/>
                    <a:pt x="294" y="0"/>
                    <a:pt x="275" y="0"/>
                  </a:cubicBezTo>
                  <a:cubicBezTo>
                    <a:pt x="238" y="0"/>
                    <a:pt x="200" y="0"/>
                    <a:pt x="163" y="0"/>
                  </a:cubicBezTo>
                  <a:cubicBezTo>
                    <a:pt x="146" y="0"/>
                    <a:pt x="139" y="0"/>
                    <a:pt x="139" y="18"/>
                  </a:cubicBezTo>
                  <a:cubicBezTo>
                    <a:pt x="139" y="26"/>
                    <a:pt x="146" y="26"/>
                    <a:pt x="163" y="26"/>
                  </a:cubicBezTo>
                  <a:cubicBezTo>
                    <a:pt x="165" y="26"/>
                    <a:pt x="218" y="26"/>
                    <a:pt x="218" y="36"/>
                  </a:cubicBezTo>
                  <a:cubicBezTo>
                    <a:pt x="180" y="199"/>
                    <a:pt x="143" y="362"/>
                    <a:pt x="105" y="525"/>
                  </a:cubicBezTo>
                  <a:cubicBezTo>
                    <a:pt x="98" y="561"/>
                    <a:pt x="84" y="589"/>
                    <a:pt x="14" y="592"/>
                  </a:cubicBezTo>
                  <a:cubicBezTo>
                    <a:pt x="10" y="592"/>
                    <a:pt x="0" y="595"/>
                    <a:pt x="0" y="610"/>
                  </a:cubicBezTo>
                  <a:cubicBezTo>
                    <a:pt x="0" y="618"/>
                    <a:pt x="5" y="621"/>
                    <a:pt x="12" y="621"/>
                  </a:cubicBezTo>
                  <a:cubicBezTo>
                    <a:pt x="38" y="621"/>
                    <a:pt x="69" y="618"/>
                    <a:pt x="96" y="618"/>
                  </a:cubicBezTo>
                  <a:cubicBezTo>
                    <a:pt x="124" y="618"/>
                    <a:pt x="156" y="621"/>
                    <a:pt x="182" y="621"/>
                  </a:cubicBezTo>
                  <a:cubicBezTo>
                    <a:pt x="187" y="621"/>
                    <a:pt x="199" y="621"/>
                    <a:pt x="199" y="602"/>
                  </a:cubicBezTo>
                  <a:cubicBezTo>
                    <a:pt x="199" y="595"/>
                    <a:pt x="192" y="592"/>
                    <a:pt x="182" y="592"/>
                  </a:cubicBezTo>
                  <a:cubicBezTo>
                    <a:pt x="132" y="592"/>
                    <a:pt x="124" y="571"/>
                    <a:pt x="124" y="553"/>
                  </a:cubicBezTo>
                  <a:cubicBezTo>
                    <a:pt x="124" y="548"/>
                    <a:pt x="127" y="543"/>
                    <a:pt x="129" y="532"/>
                  </a:cubicBezTo>
                  <a:cubicBezTo>
                    <a:pt x="166" y="372"/>
                    <a:pt x="203" y="212"/>
                    <a:pt x="239" y="52"/>
                  </a:cubicBezTo>
                  <a:cubicBezTo>
                    <a:pt x="244" y="57"/>
                    <a:pt x="244" y="57"/>
                    <a:pt x="247" y="68"/>
                  </a:cubicBezTo>
                  <a:cubicBezTo>
                    <a:pt x="317" y="247"/>
                    <a:pt x="387" y="426"/>
                    <a:pt x="457" y="605"/>
                  </a:cubicBezTo>
                  <a:cubicBezTo>
                    <a:pt x="462" y="621"/>
                    <a:pt x="464" y="621"/>
                    <a:pt x="474" y="621"/>
                  </a:cubicBezTo>
                  <a:cubicBezTo>
                    <a:pt x="481" y="621"/>
                    <a:pt x="481" y="618"/>
                    <a:pt x="486" y="602"/>
                  </a:cubicBezTo>
                  <a:cubicBezTo>
                    <a:pt x="525" y="433"/>
                    <a:pt x="564" y="263"/>
                    <a:pt x="603" y="9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05" name=""/>
            <p:cNvSpPr/>
            <p:nvPr/>
          </p:nvSpPr>
          <p:spPr>
            <a:xfrm>
              <a:off x="3725640" y="2467800"/>
              <a:ext cx="159480" cy="163440"/>
            </a:xfrm>
            <a:custGeom>
              <a:avLst/>
              <a:gdLst/>
              <a:ahLst/>
              <a:rect l="0" t="0" r="r" b="b"/>
              <a:pathLst>
                <a:path w="443" h="454">
                  <a:moveTo>
                    <a:pt x="89" y="377"/>
                  </a:moveTo>
                  <a:cubicBezTo>
                    <a:pt x="67" y="413"/>
                    <a:pt x="48" y="428"/>
                    <a:pt x="14" y="431"/>
                  </a:cubicBezTo>
                  <a:cubicBezTo>
                    <a:pt x="7" y="431"/>
                    <a:pt x="0" y="431"/>
                    <a:pt x="0" y="444"/>
                  </a:cubicBezTo>
                  <a:cubicBezTo>
                    <a:pt x="0" y="452"/>
                    <a:pt x="5" y="454"/>
                    <a:pt x="10" y="454"/>
                  </a:cubicBezTo>
                  <a:cubicBezTo>
                    <a:pt x="24" y="454"/>
                    <a:pt x="43" y="452"/>
                    <a:pt x="60" y="452"/>
                  </a:cubicBezTo>
                  <a:cubicBezTo>
                    <a:pt x="79" y="452"/>
                    <a:pt x="103" y="454"/>
                    <a:pt x="120" y="454"/>
                  </a:cubicBezTo>
                  <a:cubicBezTo>
                    <a:pt x="122" y="454"/>
                    <a:pt x="132" y="454"/>
                    <a:pt x="132" y="441"/>
                  </a:cubicBezTo>
                  <a:cubicBezTo>
                    <a:pt x="132" y="431"/>
                    <a:pt x="124" y="431"/>
                    <a:pt x="122" y="431"/>
                  </a:cubicBezTo>
                  <a:cubicBezTo>
                    <a:pt x="117" y="431"/>
                    <a:pt x="96" y="428"/>
                    <a:pt x="96" y="413"/>
                  </a:cubicBezTo>
                  <a:cubicBezTo>
                    <a:pt x="96" y="405"/>
                    <a:pt x="101" y="395"/>
                    <a:pt x="105" y="387"/>
                  </a:cubicBezTo>
                  <a:cubicBezTo>
                    <a:pt x="121" y="361"/>
                    <a:pt x="136" y="335"/>
                    <a:pt x="151" y="309"/>
                  </a:cubicBezTo>
                  <a:cubicBezTo>
                    <a:pt x="207" y="309"/>
                    <a:pt x="264" y="309"/>
                    <a:pt x="321" y="309"/>
                  </a:cubicBezTo>
                  <a:cubicBezTo>
                    <a:pt x="326" y="345"/>
                    <a:pt x="330" y="380"/>
                    <a:pt x="335" y="415"/>
                  </a:cubicBezTo>
                  <a:cubicBezTo>
                    <a:pt x="333" y="421"/>
                    <a:pt x="328" y="431"/>
                    <a:pt x="294" y="431"/>
                  </a:cubicBezTo>
                  <a:cubicBezTo>
                    <a:pt x="287" y="431"/>
                    <a:pt x="278" y="431"/>
                    <a:pt x="278" y="447"/>
                  </a:cubicBezTo>
                  <a:cubicBezTo>
                    <a:pt x="278" y="449"/>
                    <a:pt x="280" y="454"/>
                    <a:pt x="287" y="454"/>
                  </a:cubicBezTo>
                  <a:cubicBezTo>
                    <a:pt x="304" y="454"/>
                    <a:pt x="347" y="452"/>
                    <a:pt x="364" y="452"/>
                  </a:cubicBezTo>
                  <a:cubicBezTo>
                    <a:pt x="373" y="452"/>
                    <a:pt x="388" y="452"/>
                    <a:pt x="397" y="452"/>
                  </a:cubicBezTo>
                  <a:cubicBezTo>
                    <a:pt x="409" y="452"/>
                    <a:pt x="421" y="454"/>
                    <a:pt x="431" y="454"/>
                  </a:cubicBezTo>
                  <a:cubicBezTo>
                    <a:pt x="441" y="454"/>
                    <a:pt x="443" y="449"/>
                    <a:pt x="443" y="441"/>
                  </a:cubicBezTo>
                  <a:cubicBezTo>
                    <a:pt x="443" y="431"/>
                    <a:pt x="436" y="431"/>
                    <a:pt x="426" y="431"/>
                  </a:cubicBezTo>
                  <a:cubicBezTo>
                    <a:pt x="393" y="431"/>
                    <a:pt x="393" y="426"/>
                    <a:pt x="390" y="410"/>
                  </a:cubicBezTo>
                  <a:cubicBezTo>
                    <a:pt x="373" y="280"/>
                    <a:pt x="355" y="149"/>
                    <a:pt x="338" y="18"/>
                  </a:cubicBezTo>
                  <a:cubicBezTo>
                    <a:pt x="338" y="3"/>
                    <a:pt x="334" y="0"/>
                    <a:pt x="323" y="0"/>
                  </a:cubicBezTo>
                  <a:cubicBezTo>
                    <a:pt x="312" y="0"/>
                    <a:pt x="309" y="5"/>
                    <a:pt x="304" y="13"/>
                  </a:cubicBezTo>
                  <a:cubicBezTo>
                    <a:pt x="232" y="134"/>
                    <a:pt x="160" y="255"/>
                    <a:pt x="89" y="377"/>
                  </a:cubicBezTo>
                  <a:moveTo>
                    <a:pt x="165" y="286"/>
                  </a:moveTo>
                  <a:cubicBezTo>
                    <a:pt x="207" y="216"/>
                    <a:pt x="248" y="147"/>
                    <a:pt x="290" y="78"/>
                  </a:cubicBezTo>
                  <a:cubicBezTo>
                    <a:pt x="298" y="147"/>
                    <a:pt x="307" y="216"/>
                    <a:pt x="316" y="286"/>
                  </a:cubicBezTo>
                  <a:cubicBezTo>
                    <a:pt x="266" y="286"/>
                    <a:pt x="215" y="286"/>
                    <a:pt x="165" y="28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06" name=""/>
            <p:cNvSpPr/>
            <p:nvPr/>
          </p:nvSpPr>
          <p:spPr>
            <a:xfrm>
              <a:off x="3907800" y="2467800"/>
              <a:ext cx="160200" cy="163440"/>
            </a:xfrm>
            <a:custGeom>
              <a:avLst/>
              <a:gdLst/>
              <a:ahLst/>
              <a:rect l="0" t="0" r="r" b="b"/>
              <a:pathLst>
                <a:path w="445" h="454">
                  <a:moveTo>
                    <a:pt x="89" y="377"/>
                  </a:moveTo>
                  <a:cubicBezTo>
                    <a:pt x="67" y="413"/>
                    <a:pt x="50" y="428"/>
                    <a:pt x="14" y="431"/>
                  </a:cubicBezTo>
                  <a:cubicBezTo>
                    <a:pt x="10" y="431"/>
                    <a:pt x="0" y="431"/>
                    <a:pt x="0" y="444"/>
                  </a:cubicBezTo>
                  <a:cubicBezTo>
                    <a:pt x="0" y="452"/>
                    <a:pt x="7" y="454"/>
                    <a:pt x="10" y="454"/>
                  </a:cubicBezTo>
                  <a:cubicBezTo>
                    <a:pt x="24" y="454"/>
                    <a:pt x="43" y="452"/>
                    <a:pt x="60" y="452"/>
                  </a:cubicBezTo>
                  <a:cubicBezTo>
                    <a:pt x="79" y="452"/>
                    <a:pt x="103" y="454"/>
                    <a:pt x="120" y="454"/>
                  </a:cubicBezTo>
                  <a:cubicBezTo>
                    <a:pt x="124" y="454"/>
                    <a:pt x="132" y="454"/>
                    <a:pt x="132" y="441"/>
                  </a:cubicBezTo>
                  <a:cubicBezTo>
                    <a:pt x="132" y="431"/>
                    <a:pt x="124" y="431"/>
                    <a:pt x="122" y="431"/>
                  </a:cubicBezTo>
                  <a:cubicBezTo>
                    <a:pt x="117" y="431"/>
                    <a:pt x="96" y="428"/>
                    <a:pt x="96" y="413"/>
                  </a:cubicBezTo>
                  <a:cubicBezTo>
                    <a:pt x="96" y="405"/>
                    <a:pt x="103" y="395"/>
                    <a:pt x="105" y="387"/>
                  </a:cubicBezTo>
                  <a:cubicBezTo>
                    <a:pt x="121" y="361"/>
                    <a:pt x="137" y="335"/>
                    <a:pt x="153" y="309"/>
                  </a:cubicBezTo>
                  <a:cubicBezTo>
                    <a:pt x="209" y="309"/>
                    <a:pt x="265" y="309"/>
                    <a:pt x="321" y="309"/>
                  </a:cubicBezTo>
                  <a:cubicBezTo>
                    <a:pt x="326" y="345"/>
                    <a:pt x="330" y="380"/>
                    <a:pt x="335" y="415"/>
                  </a:cubicBezTo>
                  <a:cubicBezTo>
                    <a:pt x="333" y="421"/>
                    <a:pt x="328" y="431"/>
                    <a:pt x="294" y="431"/>
                  </a:cubicBezTo>
                  <a:cubicBezTo>
                    <a:pt x="287" y="431"/>
                    <a:pt x="280" y="431"/>
                    <a:pt x="280" y="447"/>
                  </a:cubicBezTo>
                  <a:cubicBezTo>
                    <a:pt x="280" y="449"/>
                    <a:pt x="280" y="454"/>
                    <a:pt x="287" y="454"/>
                  </a:cubicBezTo>
                  <a:cubicBezTo>
                    <a:pt x="306" y="454"/>
                    <a:pt x="347" y="452"/>
                    <a:pt x="364" y="452"/>
                  </a:cubicBezTo>
                  <a:cubicBezTo>
                    <a:pt x="376" y="452"/>
                    <a:pt x="388" y="452"/>
                    <a:pt x="400" y="452"/>
                  </a:cubicBezTo>
                  <a:cubicBezTo>
                    <a:pt x="409" y="452"/>
                    <a:pt x="421" y="454"/>
                    <a:pt x="433" y="454"/>
                  </a:cubicBezTo>
                  <a:cubicBezTo>
                    <a:pt x="441" y="454"/>
                    <a:pt x="445" y="449"/>
                    <a:pt x="445" y="441"/>
                  </a:cubicBezTo>
                  <a:cubicBezTo>
                    <a:pt x="445" y="431"/>
                    <a:pt x="438" y="431"/>
                    <a:pt x="429" y="431"/>
                  </a:cubicBezTo>
                  <a:cubicBezTo>
                    <a:pt x="393" y="431"/>
                    <a:pt x="393" y="426"/>
                    <a:pt x="390" y="410"/>
                  </a:cubicBezTo>
                  <a:cubicBezTo>
                    <a:pt x="373" y="280"/>
                    <a:pt x="357" y="149"/>
                    <a:pt x="340" y="18"/>
                  </a:cubicBezTo>
                  <a:cubicBezTo>
                    <a:pt x="338" y="3"/>
                    <a:pt x="336" y="0"/>
                    <a:pt x="326" y="0"/>
                  </a:cubicBezTo>
                  <a:cubicBezTo>
                    <a:pt x="315" y="0"/>
                    <a:pt x="311" y="5"/>
                    <a:pt x="304" y="13"/>
                  </a:cubicBezTo>
                  <a:cubicBezTo>
                    <a:pt x="232" y="134"/>
                    <a:pt x="160" y="255"/>
                    <a:pt x="89" y="377"/>
                  </a:cubicBezTo>
                  <a:moveTo>
                    <a:pt x="168" y="286"/>
                  </a:moveTo>
                  <a:cubicBezTo>
                    <a:pt x="208" y="216"/>
                    <a:pt x="249" y="147"/>
                    <a:pt x="290" y="78"/>
                  </a:cubicBezTo>
                  <a:cubicBezTo>
                    <a:pt x="299" y="147"/>
                    <a:pt x="309" y="216"/>
                    <a:pt x="318" y="286"/>
                  </a:cubicBezTo>
                  <a:cubicBezTo>
                    <a:pt x="268" y="286"/>
                    <a:pt x="218" y="286"/>
                    <a:pt x="168" y="28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07" name=""/>
            <p:cNvSpPr/>
            <p:nvPr/>
          </p:nvSpPr>
          <p:spPr>
            <a:xfrm>
              <a:off x="4110120" y="2336040"/>
              <a:ext cx="117360" cy="327960"/>
            </a:xfrm>
            <a:custGeom>
              <a:avLst/>
              <a:gdLst/>
              <a:ahLst/>
              <a:rect l="0" t="0" r="r" b="b"/>
              <a:pathLst>
                <a:path w="326" h="911">
                  <a:moveTo>
                    <a:pt x="323" y="34"/>
                  </a:moveTo>
                  <a:cubicBezTo>
                    <a:pt x="326" y="23"/>
                    <a:pt x="325" y="23"/>
                    <a:pt x="326" y="18"/>
                  </a:cubicBezTo>
                  <a:cubicBezTo>
                    <a:pt x="326" y="8"/>
                    <a:pt x="318" y="0"/>
                    <a:pt x="309" y="0"/>
                  </a:cubicBezTo>
                  <a:cubicBezTo>
                    <a:pt x="304" y="0"/>
                    <a:pt x="297" y="3"/>
                    <a:pt x="294" y="8"/>
                  </a:cubicBezTo>
                  <a:cubicBezTo>
                    <a:pt x="197" y="298"/>
                    <a:pt x="100" y="588"/>
                    <a:pt x="2" y="878"/>
                  </a:cubicBezTo>
                  <a:cubicBezTo>
                    <a:pt x="0" y="888"/>
                    <a:pt x="1" y="888"/>
                    <a:pt x="0" y="893"/>
                  </a:cubicBezTo>
                  <a:cubicBezTo>
                    <a:pt x="0" y="904"/>
                    <a:pt x="7" y="911"/>
                    <a:pt x="17" y="911"/>
                  </a:cubicBezTo>
                  <a:cubicBezTo>
                    <a:pt x="26" y="911"/>
                    <a:pt x="29" y="906"/>
                    <a:pt x="34" y="891"/>
                  </a:cubicBezTo>
                  <a:cubicBezTo>
                    <a:pt x="130" y="605"/>
                    <a:pt x="227" y="319"/>
                    <a:pt x="323" y="3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08" name=""/>
            <p:cNvSpPr/>
            <p:nvPr/>
          </p:nvSpPr>
          <p:spPr>
            <a:xfrm>
              <a:off x="4256640" y="2354760"/>
              <a:ext cx="144000" cy="230760"/>
            </a:xfrm>
            <a:custGeom>
              <a:avLst/>
              <a:gdLst/>
              <a:ahLst/>
              <a:rect l="0" t="0" r="r" b="b"/>
              <a:pathLst>
                <a:path w="400" h="641">
                  <a:moveTo>
                    <a:pt x="400" y="10"/>
                  </a:moveTo>
                  <a:cubicBezTo>
                    <a:pt x="400" y="8"/>
                    <a:pt x="400" y="0"/>
                    <a:pt x="390" y="0"/>
                  </a:cubicBezTo>
                  <a:cubicBezTo>
                    <a:pt x="376" y="0"/>
                    <a:pt x="297" y="8"/>
                    <a:pt x="283" y="10"/>
                  </a:cubicBezTo>
                  <a:cubicBezTo>
                    <a:pt x="275" y="10"/>
                    <a:pt x="271" y="16"/>
                    <a:pt x="271" y="26"/>
                  </a:cubicBezTo>
                  <a:cubicBezTo>
                    <a:pt x="271" y="36"/>
                    <a:pt x="278" y="36"/>
                    <a:pt x="292" y="36"/>
                  </a:cubicBezTo>
                  <a:cubicBezTo>
                    <a:pt x="330" y="36"/>
                    <a:pt x="333" y="44"/>
                    <a:pt x="333" y="52"/>
                  </a:cubicBezTo>
                  <a:cubicBezTo>
                    <a:pt x="332" y="58"/>
                    <a:pt x="331" y="64"/>
                    <a:pt x="330" y="70"/>
                  </a:cubicBezTo>
                  <a:cubicBezTo>
                    <a:pt x="314" y="143"/>
                    <a:pt x="297" y="216"/>
                    <a:pt x="280" y="288"/>
                  </a:cubicBezTo>
                  <a:cubicBezTo>
                    <a:pt x="266" y="254"/>
                    <a:pt x="242" y="229"/>
                    <a:pt x="204" y="229"/>
                  </a:cubicBezTo>
                  <a:cubicBezTo>
                    <a:pt x="105" y="229"/>
                    <a:pt x="0" y="364"/>
                    <a:pt x="0" y="496"/>
                  </a:cubicBezTo>
                  <a:cubicBezTo>
                    <a:pt x="0" y="582"/>
                    <a:pt x="45" y="641"/>
                    <a:pt x="113" y="641"/>
                  </a:cubicBezTo>
                  <a:cubicBezTo>
                    <a:pt x="129" y="641"/>
                    <a:pt x="170" y="639"/>
                    <a:pt x="220" y="574"/>
                  </a:cubicBezTo>
                  <a:cubicBezTo>
                    <a:pt x="227" y="613"/>
                    <a:pt x="259" y="641"/>
                    <a:pt x="297" y="641"/>
                  </a:cubicBezTo>
                  <a:cubicBezTo>
                    <a:pt x="328" y="641"/>
                    <a:pt x="347" y="621"/>
                    <a:pt x="359" y="592"/>
                  </a:cubicBezTo>
                  <a:cubicBezTo>
                    <a:pt x="373" y="558"/>
                    <a:pt x="385" y="504"/>
                    <a:pt x="385" y="501"/>
                  </a:cubicBezTo>
                  <a:cubicBezTo>
                    <a:pt x="385" y="493"/>
                    <a:pt x="378" y="493"/>
                    <a:pt x="376" y="493"/>
                  </a:cubicBezTo>
                  <a:cubicBezTo>
                    <a:pt x="366" y="493"/>
                    <a:pt x="366" y="496"/>
                    <a:pt x="364" y="509"/>
                  </a:cubicBezTo>
                  <a:cubicBezTo>
                    <a:pt x="350" y="569"/>
                    <a:pt x="335" y="621"/>
                    <a:pt x="299" y="621"/>
                  </a:cubicBezTo>
                  <a:cubicBezTo>
                    <a:pt x="278" y="621"/>
                    <a:pt x="275" y="597"/>
                    <a:pt x="275" y="579"/>
                  </a:cubicBezTo>
                  <a:cubicBezTo>
                    <a:pt x="275" y="558"/>
                    <a:pt x="275" y="551"/>
                    <a:pt x="280" y="535"/>
                  </a:cubicBezTo>
                  <a:cubicBezTo>
                    <a:pt x="320" y="360"/>
                    <a:pt x="360" y="185"/>
                    <a:pt x="400" y="10"/>
                  </a:cubicBezTo>
                  <a:moveTo>
                    <a:pt x="225" y="525"/>
                  </a:moveTo>
                  <a:cubicBezTo>
                    <a:pt x="220" y="540"/>
                    <a:pt x="220" y="543"/>
                    <a:pt x="208" y="558"/>
                  </a:cubicBezTo>
                  <a:cubicBezTo>
                    <a:pt x="172" y="608"/>
                    <a:pt x="136" y="621"/>
                    <a:pt x="113" y="621"/>
                  </a:cubicBezTo>
                  <a:cubicBezTo>
                    <a:pt x="72" y="621"/>
                    <a:pt x="60" y="571"/>
                    <a:pt x="60" y="535"/>
                  </a:cubicBezTo>
                  <a:cubicBezTo>
                    <a:pt x="60" y="491"/>
                    <a:pt x="86" y="379"/>
                    <a:pt x="105" y="338"/>
                  </a:cubicBezTo>
                  <a:cubicBezTo>
                    <a:pt x="132" y="283"/>
                    <a:pt x="170" y="249"/>
                    <a:pt x="204" y="249"/>
                  </a:cubicBezTo>
                  <a:cubicBezTo>
                    <a:pt x="259" y="249"/>
                    <a:pt x="271" y="325"/>
                    <a:pt x="271" y="330"/>
                  </a:cubicBezTo>
                  <a:cubicBezTo>
                    <a:pt x="271" y="335"/>
                    <a:pt x="268" y="340"/>
                    <a:pt x="268" y="345"/>
                  </a:cubicBezTo>
                  <a:cubicBezTo>
                    <a:pt x="254" y="405"/>
                    <a:pt x="239" y="465"/>
                    <a:pt x="225" y="52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09" name=""/>
            <p:cNvSpPr/>
            <p:nvPr/>
          </p:nvSpPr>
          <p:spPr>
            <a:xfrm>
              <a:off x="4392720" y="2436840"/>
              <a:ext cx="157680" cy="208440"/>
            </a:xfrm>
            <a:custGeom>
              <a:avLst/>
              <a:gdLst/>
              <a:ahLst/>
              <a:rect l="0" t="0" r="r" b="b"/>
              <a:pathLst>
                <a:path w="438" h="579">
                  <a:moveTo>
                    <a:pt x="65" y="514"/>
                  </a:moveTo>
                  <a:cubicBezTo>
                    <a:pt x="57" y="545"/>
                    <a:pt x="55" y="553"/>
                    <a:pt x="19" y="553"/>
                  </a:cubicBezTo>
                  <a:cubicBezTo>
                    <a:pt x="7" y="553"/>
                    <a:pt x="0" y="553"/>
                    <a:pt x="0" y="569"/>
                  </a:cubicBezTo>
                  <a:cubicBezTo>
                    <a:pt x="0" y="576"/>
                    <a:pt x="2" y="579"/>
                    <a:pt x="10" y="579"/>
                  </a:cubicBezTo>
                  <a:cubicBezTo>
                    <a:pt x="34" y="579"/>
                    <a:pt x="57" y="576"/>
                    <a:pt x="81" y="576"/>
                  </a:cubicBezTo>
                  <a:cubicBezTo>
                    <a:pt x="108" y="576"/>
                    <a:pt x="136" y="579"/>
                    <a:pt x="163" y="579"/>
                  </a:cubicBezTo>
                  <a:cubicBezTo>
                    <a:pt x="168" y="579"/>
                    <a:pt x="180" y="579"/>
                    <a:pt x="180" y="561"/>
                  </a:cubicBezTo>
                  <a:cubicBezTo>
                    <a:pt x="180" y="553"/>
                    <a:pt x="170" y="553"/>
                    <a:pt x="158" y="553"/>
                  </a:cubicBezTo>
                  <a:cubicBezTo>
                    <a:pt x="117" y="553"/>
                    <a:pt x="117" y="545"/>
                    <a:pt x="117" y="538"/>
                  </a:cubicBezTo>
                  <a:cubicBezTo>
                    <a:pt x="117" y="527"/>
                    <a:pt x="153" y="377"/>
                    <a:pt x="158" y="356"/>
                  </a:cubicBezTo>
                  <a:cubicBezTo>
                    <a:pt x="170" y="382"/>
                    <a:pt x="192" y="413"/>
                    <a:pt x="235" y="413"/>
                  </a:cubicBezTo>
                  <a:cubicBezTo>
                    <a:pt x="333" y="413"/>
                    <a:pt x="438" y="280"/>
                    <a:pt x="438" y="145"/>
                  </a:cubicBezTo>
                  <a:cubicBezTo>
                    <a:pt x="438" y="60"/>
                    <a:pt x="390" y="0"/>
                    <a:pt x="326" y="0"/>
                  </a:cubicBezTo>
                  <a:cubicBezTo>
                    <a:pt x="285" y="0"/>
                    <a:pt x="244" y="34"/>
                    <a:pt x="215" y="68"/>
                  </a:cubicBezTo>
                  <a:cubicBezTo>
                    <a:pt x="208" y="21"/>
                    <a:pt x="172" y="0"/>
                    <a:pt x="141" y="0"/>
                  </a:cubicBezTo>
                  <a:cubicBezTo>
                    <a:pt x="101" y="0"/>
                    <a:pt x="86" y="36"/>
                    <a:pt x="79" y="52"/>
                  </a:cubicBezTo>
                  <a:cubicBezTo>
                    <a:pt x="62" y="83"/>
                    <a:pt x="53" y="138"/>
                    <a:pt x="53" y="140"/>
                  </a:cubicBezTo>
                  <a:cubicBezTo>
                    <a:pt x="53" y="151"/>
                    <a:pt x="60" y="151"/>
                    <a:pt x="62" y="151"/>
                  </a:cubicBezTo>
                  <a:cubicBezTo>
                    <a:pt x="69" y="151"/>
                    <a:pt x="72" y="148"/>
                    <a:pt x="77" y="130"/>
                  </a:cubicBezTo>
                  <a:cubicBezTo>
                    <a:pt x="91" y="65"/>
                    <a:pt x="108" y="21"/>
                    <a:pt x="139" y="21"/>
                  </a:cubicBezTo>
                  <a:cubicBezTo>
                    <a:pt x="153" y="21"/>
                    <a:pt x="163" y="29"/>
                    <a:pt x="163" y="62"/>
                  </a:cubicBezTo>
                  <a:cubicBezTo>
                    <a:pt x="163" y="83"/>
                    <a:pt x="160" y="93"/>
                    <a:pt x="158" y="109"/>
                  </a:cubicBezTo>
                  <a:cubicBezTo>
                    <a:pt x="127" y="244"/>
                    <a:pt x="96" y="379"/>
                    <a:pt x="65" y="514"/>
                  </a:cubicBezTo>
                  <a:moveTo>
                    <a:pt x="213" y="119"/>
                  </a:moveTo>
                  <a:cubicBezTo>
                    <a:pt x="218" y="93"/>
                    <a:pt x="239" y="68"/>
                    <a:pt x="256" y="55"/>
                  </a:cubicBezTo>
                  <a:cubicBezTo>
                    <a:pt x="285" y="26"/>
                    <a:pt x="309" y="21"/>
                    <a:pt x="323" y="21"/>
                  </a:cubicBezTo>
                  <a:cubicBezTo>
                    <a:pt x="357" y="21"/>
                    <a:pt x="378" y="52"/>
                    <a:pt x="378" y="106"/>
                  </a:cubicBezTo>
                  <a:cubicBezTo>
                    <a:pt x="378" y="161"/>
                    <a:pt x="350" y="265"/>
                    <a:pt x="335" y="299"/>
                  </a:cubicBezTo>
                  <a:cubicBezTo>
                    <a:pt x="306" y="364"/>
                    <a:pt x="266" y="392"/>
                    <a:pt x="235" y="392"/>
                  </a:cubicBezTo>
                  <a:cubicBezTo>
                    <a:pt x="180" y="392"/>
                    <a:pt x="168" y="317"/>
                    <a:pt x="168" y="312"/>
                  </a:cubicBezTo>
                  <a:cubicBezTo>
                    <a:pt x="168" y="307"/>
                    <a:pt x="168" y="309"/>
                    <a:pt x="170" y="299"/>
                  </a:cubicBezTo>
                  <a:cubicBezTo>
                    <a:pt x="184" y="239"/>
                    <a:pt x="199" y="179"/>
                    <a:pt x="213" y="11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10" name=""/>
            <p:cNvSpPr/>
            <p:nvPr/>
          </p:nvSpPr>
          <p:spPr>
            <a:xfrm>
              <a:off x="4563360" y="2476440"/>
              <a:ext cx="158760" cy="155160"/>
            </a:xfrm>
            <a:custGeom>
              <a:avLst/>
              <a:gdLst/>
              <a:ahLst/>
              <a:rect l="0" t="0" r="r" b="b"/>
              <a:pathLst>
                <a:path w="441" h="431">
                  <a:moveTo>
                    <a:pt x="261" y="44"/>
                  </a:moveTo>
                  <a:cubicBezTo>
                    <a:pt x="266" y="26"/>
                    <a:pt x="266" y="23"/>
                    <a:pt x="280" y="23"/>
                  </a:cubicBezTo>
                  <a:cubicBezTo>
                    <a:pt x="283" y="23"/>
                    <a:pt x="304" y="23"/>
                    <a:pt x="316" y="23"/>
                  </a:cubicBezTo>
                  <a:cubicBezTo>
                    <a:pt x="352" y="23"/>
                    <a:pt x="366" y="23"/>
                    <a:pt x="381" y="29"/>
                  </a:cubicBezTo>
                  <a:cubicBezTo>
                    <a:pt x="407" y="36"/>
                    <a:pt x="409" y="55"/>
                    <a:pt x="409" y="78"/>
                  </a:cubicBezTo>
                  <a:cubicBezTo>
                    <a:pt x="409" y="88"/>
                    <a:pt x="409" y="96"/>
                    <a:pt x="405" y="130"/>
                  </a:cubicBezTo>
                  <a:cubicBezTo>
                    <a:pt x="404" y="132"/>
                    <a:pt x="403" y="135"/>
                    <a:pt x="402" y="138"/>
                  </a:cubicBezTo>
                  <a:cubicBezTo>
                    <a:pt x="402" y="143"/>
                    <a:pt x="407" y="145"/>
                    <a:pt x="414" y="145"/>
                  </a:cubicBezTo>
                  <a:cubicBezTo>
                    <a:pt x="421" y="145"/>
                    <a:pt x="424" y="140"/>
                    <a:pt x="424" y="130"/>
                  </a:cubicBezTo>
                  <a:cubicBezTo>
                    <a:pt x="429" y="89"/>
                    <a:pt x="435" y="48"/>
                    <a:pt x="441" y="8"/>
                  </a:cubicBezTo>
                  <a:cubicBezTo>
                    <a:pt x="441" y="0"/>
                    <a:pt x="433" y="0"/>
                    <a:pt x="424" y="0"/>
                  </a:cubicBezTo>
                  <a:cubicBezTo>
                    <a:pt x="302" y="0"/>
                    <a:pt x="181" y="0"/>
                    <a:pt x="60" y="0"/>
                  </a:cubicBezTo>
                  <a:cubicBezTo>
                    <a:pt x="45" y="0"/>
                    <a:pt x="45" y="0"/>
                    <a:pt x="41" y="13"/>
                  </a:cubicBezTo>
                  <a:cubicBezTo>
                    <a:pt x="28" y="51"/>
                    <a:pt x="15" y="89"/>
                    <a:pt x="2" y="127"/>
                  </a:cubicBezTo>
                  <a:cubicBezTo>
                    <a:pt x="2" y="131"/>
                    <a:pt x="0" y="135"/>
                    <a:pt x="0" y="138"/>
                  </a:cubicBezTo>
                  <a:cubicBezTo>
                    <a:pt x="0" y="140"/>
                    <a:pt x="2" y="145"/>
                    <a:pt x="10" y="145"/>
                  </a:cubicBezTo>
                  <a:cubicBezTo>
                    <a:pt x="19" y="145"/>
                    <a:pt x="19" y="143"/>
                    <a:pt x="24" y="130"/>
                  </a:cubicBezTo>
                  <a:cubicBezTo>
                    <a:pt x="57" y="29"/>
                    <a:pt x="77" y="23"/>
                    <a:pt x="165" y="23"/>
                  </a:cubicBezTo>
                  <a:cubicBezTo>
                    <a:pt x="174" y="23"/>
                    <a:pt x="183" y="23"/>
                    <a:pt x="192" y="23"/>
                  </a:cubicBezTo>
                  <a:cubicBezTo>
                    <a:pt x="208" y="23"/>
                    <a:pt x="208" y="23"/>
                    <a:pt x="208" y="29"/>
                  </a:cubicBezTo>
                  <a:cubicBezTo>
                    <a:pt x="207" y="33"/>
                    <a:pt x="208" y="34"/>
                    <a:pt x="206" y="42"/>
                  </a:cubicBezTo>
                  <a:cubicBezTo>
                    <a:pt x="180" y="154"/>
                    <a:pt x="155" y="267"/>
                    <a:pt x="129" y="379"/>
                  </a:cubicBezTo>
                  <a:cubicBezTo>
                    <a:pt x="124" y="403"/>
                    <a:pt x="122" y="408"/>
                    <a:pt x="60" y="408"/>
                  </a:cubicBezTo>
                  <a:cubicBezTo>
                    <a:pt x="38" y="408"/>
                    <a:pt x="34" y="408"/>
                    <a:pt x="34" y="423"/>
                  </a:cubicBezTo>
                  <a:cubicBezTo>
                    <a:pt x="37" y="426"/>
                    <a:pt x="34" y="431"/>
                    <a:pt x="43" y="431"/>
                  </a:cubicBezTo>
                  <a:cubicBezTo>
                    <a:pt x="60" y="431"/>
                    <a:pt x="77" y="428"/>
                    <a:pt x="93" y="428"/>
                  </a:cubicBezTo>
                  <a:cubicBezTo>
                    <a:pt x="110" y="428"/>
                    <a:pt x="128" y="428"/>
                    <a:pt x="144" y="428"/>
                  </a:cubicBezTo>
                  <a:cubicBezTo>
                    <a:pt x="159" y="428"/>
                    <a:pt x="182" y="428"/>
                    <a:pt x="199" y="428"/>
                  </a:cubicBezTo>
                  <a:cubicBezTo>
                    <a:pt x="213" y="428"/>
                    <a:pt x="232" y="431"/>
                    <a:pt x="247" y="431"/>
                  </a:cubicBezTo>
                  <a:cubicBezTo>
                    <a:pt x="251" y="431"/>
                    <a:pt x="261" y="431"/>
                    <a:pt x="261" y="418"/>
                  </a:cubicBezTo>
                  <a:cubicBezTo>
                    <a:pt x="261" y="408"/>
                    <a:pt x="254" y="408"/>
                    <a:pt x="237" y="408"/>
                  </a:cubicBezTo>
                  <a:cubicBezTo>
                    <a:pt x="225" y="408"/>
                    <a:pt x="213" y="408"/>
                    <a:pt x="204" y="408"/>
                  </a:cubicBezTo>
                  <a:cubicBezTo>
                    <a:pt x="182" y="405"/>
                    <a:pt x="182" y="403"/>
                    <a:pt x="182" y="395"/>
                  </a:cubicBezTo>
                  <a:cubicBezTo>
                    <a:pt x="182" y="390"/>
                    <a:pt x="182" y="390"/>
                    <a:pt x="184" y="379"/>
                  </a:cubicBezTo>
                  <a:cubicBezTo>
                    <a:pt x="210" y="267"/>
                    <a:pt x="235" y="156"/>
                    <a:pt x="261" y="4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11" name=""/>
            <p:cNvSpPr/>
            <p:nvPr/>
          </p:nvSpPr>
          <p:spPr>
            <a:xfrm>
              <a:off x="3313080" y="2715480"/>
              <a:ext cx="1432440" cy="12960"/>
            </a:xfrm>
            <a:custGeom>
              <a:avLst/>
              <a:gdLst/>
              <a:ahLst/>
              <a:rect l="0" t="0" r="r" b="b"/>
              <a:pathLst>
                <a:path w="3979" h="36">
                  <a:moveTo>
                    <a:pt x="0" y="0"/>
                  </a:moveTo>
                  <a:cubicBezTo>
                    <a:pt x="1326" y="0"/>
                    <a:pt x="2653" y="0"/>
                    <a:pt x="3979" y="0"/>
                  </a:cubicBezTo>
                  <a:cubicBezTo>
                    <a:pt x="3979" y="12"/>
                    <a:pt x="3979" y="24"/>
                    <a:pt x="3979" y="36"/>
                  </a:cubicBezTo>
                  <a:cubicBezTo>
                    <a:pt x="2653" y="36"/>
                    <a:pt x="1326" y="36"/>
                    <a:pt x="0" y="36"/>
                  </a:cubicBezTo>
                  <a:cubicBezTo>
                    <a:pt x="0" y="24"/>
                    <a:pt x="0" y="1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12" name=""/>
            <p:cNvSpPr/>
            <p:nvPr/>
          </p:nvSpPr>
          <p:spPr>
            <a:xfrm>
              <a:off x="3381840" y="2801520"/>
              <a:ext cx="144720" cy="231840"/>
            </a:xfrm>
            <a:custGeom>
              <a:avLst/>
              <a:gdLst/>
              <a:ahLst/>
              <a:rect l="0" t="0" r="r" b="b"/>
              <a:pathLst>
                <a:path w="402" h="644">
                  <a:moveTo>
                    <a:pt x="402" y="10"/>
                  </a:moveTo>
                  <a:cubicBezTo>
                    <a:pt x="398" y="7"/>
                    <a:pt x="402" y="0"/>
                    <a:pt x="390" y="0"/>
                  </a:cubicBezTo>
                  <a:cubicBezTo>
                    <a:pt x="378" y="0"/>
                    <a:pt x="297" y="8"/>
                    <a:pt x="283" y="10"/>
                  </a:cubicBezTo>
                  <a:cubicBezTo>
                    <a:pt x="278" y="10"/>
                    <a:pt x="273" y="16"/>
                    <a:pt x="273" y="29"/>
                  </a:cubicBezTo>
                  <a:cubicBezTo>
                    <a:pt x="273" y="39"/>
                    <a:pt x="280" y="39"/>
                    <a:pt x="292" y="39"/>
                  </a:cubicBezTo>
                  <a:cubicBezTo>
                    <a:pt x="333" y="39"/>
                    <a:pt x="335" y="44"/>
                    <a:pt x="335" y="55"/>
                  </a:cubicBezTo>
                  <a:cubicBezTo>
                    <a:pt x="334" y="61"/>
                    <a:pt x="334" y="67"/>
                    <a:pt x="333" y="73"/>
                  </a:cubicBezTo>
                  <a:cubicBezTo>
                    <a:pt x="315" y="145"/>
                    <a:pt x="298" y="216"/>
                    <a:pt x="280" y="288"/>
                  </a:cubicBezTo>
                  <a:cubicBezTo>
                    <a:pt x="266" y="254"/>
                    <a:pt x="242" y="229"/>
                    <a:pt x="204" y="229"/>
                  </a:cubicBezTo>
                  <a:cubicBezTo>
                    <a:pt x="105" y="229"/>
                    <a:pt x="0" y="364"/>
                    <a:pt x="0" y="496"/>
                  </a:cubicBezTo>
                  <a:cubicBezTo>
                    <a:pt x="0" y="582"/>
                    <a:pt x="48" y="644"/>
                    <a:pt x="113" y="644"/>
                  </a:cubicBezTo>
                  <a:cubicBezTo>
                    <a:pt x="129" y="644"/>
                    <a:pt x="172" y="639"/>
                    <a:pt x="223" y="574"/>
                  </a:cubicBezTo>
                  <a:cubicBezTo>
                    <a:pt x="230" y="613"/>
                    <a:pt x="259" y="644"/>
                    <a:pt x="299" y="644"/>
                  </a:cubicBezTo>
                  <a:cubicBezTo>
                    <a:pt x="328" y="644"/>
                    <a:pt x="347" y="621"/>
                    <a:pt x="362" y="592"/>
                  </a:cubicBezTo>
                  <a:cubicBezTo>
                    <a:pt x="376" y="561"/>
                    <a:pt x="385" y="504"/>
                    <a:pt x="385" y="501"/>
                  </a:cubicBezTo>
                  <a:cubicBezTo>
                    <a:pt x="385" y="493"/>
                    <a:pt x="378" y="493"/>
                    <a:pt x="376" y="493"/>
                  </a:cubicBezTo>
                  <a:cubicBezTo>
                    <a:pt x="369" y="493"/>
                    <a:pt x="366" y="496"/>
                    <a:pt x="364" y="509"/>
                  </a:cubicBezTo>
                  <a:cubicBezTo>
                    <a:pt x="350" y="569"/>
                    <a:pt x="335" y="623"/>
                    <a:pt x="302" y="623"/>
                  </a:cubicBezTo>
                  <a:cubicBezTo>
                    <a:pt x="278" y="623"/>
                    <a:pt x="275" y="600"/>
                    <a:pt x="275" y="582"/>
                  </a:cubicBezTo>
                  <a:cubicBezTo>
                    <a:pt x="275" y="558"/>
                    <a:pt x="278" y="553"/>
                    <a:pt x="280" y="538"/>
                  </a:cubicBezTo>
                  <a:cubicBezTo>
                    <a:pt x="321" y="362"/>
                    <a:pt x="362" y="186"/>
                    <a:pt x="402" y="10"/>
                  </a:cubicBezTo>
                  <a:moveTo>
                    <a:pt x="227" y="525"/>
                  </a:moveTo>
                  <a:cubicBezTo>
                    <a:pt x="223" y="540"/>
                    <a:pt x="223" y="543"/>
                    <a:pt x="211" y="558"/>
                  </a:cubicBezTo>
                  <a:cubicBezTo>
                    <a:pt x="172" y="608"/>
                    <a:pt x="139" y="623"/>
                    <a:pt x="115" y="623"/>
                  </a:cubicBezTo>
                  <a:cubicBezTo>
                    <a:pt x="72" y="623"/>
                    <a:pt x="60" y="571"/>
                    <a:pt x="60" y="538"/>
                  </a:cubicBezTo>
                  <a:cubicBezTo>
                    <a:pt x="60" y="491"/>
                    <a:pt x="89" y="379"/>
                    <a:pt x="108" y="338"/>
                  </a:cubicBezTo>
                  <a:cubicBezTo>
                    <a:pt x="134" y="283"/>
                    <a:pt x="170" y="249"/>
                    <a:pt x="204" y="249"/>
                  </a:cubicBezTo>
                  <a:cubicBezTo>
                    <a:pt x="259" y="249"/>
                    <a:pt x="271" y="325"/>
                    <a:pt x="271" y="330"/>
                  </a:cubicBezTo>
                  <a:cubicBezTo>
                    <a:pt x="271" y="335"/>
                    <a:pt x="271" y="340"/>
                    <a:pt x="268" y="345"/>
                  </a:cubicBezTo>
                  <a:cubicBezTo>
                    <a:pt x="255" y="405"/>
                    <a:pt x="241" y="465"/>
                    <a:pt x="227" y="52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13" name=""/>
            <p:cNvSpPr/>
            <p:nvPr/>
          </p:nvSpPr>
          <p:spPr>
            <a:xfrm>
              <a:off x="3539520" y="2805480"/>
              <a:ext cx="255240" cy="224280"/>
            </a:xfrm>
            <a:custGeom>
              <a:avLst/>
              <a:gdLst/>
              <a:ahLst/>
              <a:rect l="0" t="0" r="r" b="b"/>
              <a:pathLst>
                <a:path w="709" h="623">
                  <a:moveTo>
                    <a:pt x="603" y="96"/>
                  </a:moveTo>
                  <a:cubicBezTo>
                    <a:pt x="611" y="60"/>
                    <a:pt x="627" y="31"/>
                    <a:pt x="694" y="29"/>
                  </a:cubicBezTo>
                  <a:cubicBezTo>
                    <a:pt x="699" y="29"/>
                    <a:pt x="709" y="26"/>
                    <a:pt x="709" y="10"/>
                  </a:cubicBezTo>
                  <a:cubicBezTo>
                    <a:pt x="709" y="8"/>
                    <a:pt x="709" y="0"/>
                    <a:pt x="697" y="0"/>
                  </a:cubicBezTo>
                  <a:cubicBezTo>
                    <a:pt x="670" y="0"/>
                    <a:pt x="639" y="3"/>
                    <a:pt x="613" y="3"/>
                  </a:cubicBezTo>
                  <a:cubicBezTo>
                    <a:pt x="584" y="3"/>
                    <a:pt x="555" y="0"/>
                    <a:pt x="527" y="0"/>
                  </a:cubicBezTo>
                  <a:cubicBezTo>
                    <a:pt x="522" y="0"/>
                    <a:pt x="512" y="0"/>
                    <a:pt x="512" y="18"/>
                  </a:cubicBezTo>
                  <a:cubicBezTo>
                    <a:pt x="512" y="29"/>
                    <a:pt x="520" y="29"/>
                    <a:pt x="527" y="29"/>
                  </a:cubicBezTo>
                  <a:cubicBezTo>
                    <a:pt x="575" y="29"/>
                    <a:pt x="584" y="47"/>
                    <a:pt x="584" y="68"/>
                  </a:cubicBezTo>
                  <a:cubicBezTo>
                    <a:pt x="584" y="70"/>
                    <a:pt x="582" y="86"/>
                    <a:pt x="582" y="88"/>
                  </a:cubicBezTo>
                  <a:cubicBezTo>
                    <a:pt x="550" y="223"/>
                    <a:pt x="518" y="358"/>
                    <a:pt x="486" y="493"/>
                  </a:cubicBezTo>
                  <a:cubicBezTo>
                    <a:pt x="425" y="335"/>
                    <a:pt x="363" y="177"/>
                    <a:pt x="302" y="18"/>
                  </a:cubicBezTo>
                  <a:cubicBezTo>
                    <a:pt x="294" y="0"/>
                    <a:pt x="294" y="0"/>
                    <a:pt x="273" y="0"/>
                  </a:cubicBezTo>
                  <a:cubicBezTo>
                    <a:pt x="235" y="0"/>
                    <a:pt x="198" y="0"/>
                    <a:pt x="160" y="0"/>
                  </a:cubicBezTo>
                  <a:cubicBezTo>
                    <a:pt x="144" y="0"/>
                    <a:pt x="136" y="0"/>
                    <a:pt x="136" y="18"/>
                  </a:cubicBezTo>
                  <a:cubicBezTo>
                    <a:pt x="136" y="29"/>
                    <a:pt x="144" y="29"/>
                    <a:pt x="160" y="29"/>
                  </a:cubicBezTo>
                  <a:cubicBezTo>
                    <a:pt x="165" y="29"/>
                    <a:pt x="218" y="29"/>
                    <a:pt x="218" y="36"/>
                  </a:cubicBezTo>
                  <a:cubicBezTo>
                    <a:pt x="180" y="199"/>
                    <a:pt x="143" y="362"/>
                    <a:pt x="105" y="525"/>
                  </a:cubicBezTo>
                  <a:cubicBezTo>
                    <a:pt x="96" y="561"/>
                    <a:pt x="81" y="592"/>
                    <a:pt x="14" y="595"/>
                  </a:cubicBezTo>
                  <a:cubicBezTo>
                    <a:pt x="10" y="595"/>
                    <a:pt x="0" y="595"/>
                    <a:pt x="0" y="613"/>
                  </a:cubicBezTo>
                  <a:cubicBezTo>
                    <a:pt x="0" y="618"/>
                    <a:pt x="5" y="623"/>
                    <a:pt x="12" y="623"/>
                  </a:cubicBezTo>
                  <a:cubicBezTo>
                    <a:pt x="38" y="623"/>
                    <a:pt x="67" y="621"/>
                    <a:pt x="96" y="621"/>
                  </a:cubicBezTo>
                  <a:cubicBezTo>
                    <a:pt x="124" y="621"/>
                    <a:pt x="153" y="623"/>
                    <a:pt x="182" y="623"/>
                  </a:cubicBezTo>
                  <a:cubicBezTo>
                    <a:pt x="187" y="623"/>
                    <a:pt x="196" y="623"/>
                    <a:pt x="196" y="605"/>
                  </a:cubicBezTo>
                  <a:cubicBezTo>
                    <a:pt x="196" y="595"/>
                    <a:pt x="189" y="595"/>
                    <a:pt x="180" y="595"/>
                  </a:cubicBezTo>
                  <a:cubicBezTo>
                    <a:pt x="132" y="592"/>
                    <a:pt x="124" y="571"/>
                    <a:pt x="124" y="553"/>
                  </a:cubicBezTo>
                  <a:cubicBezTo>
                    <a:pt x="124" y="548"/>
                    <a:pt x="124" y="543"/>
                    <a:pt x="127" y="532"/>
                  </a:cubicBezTo>
                  <a:cubicBezTo>
                    <a:pt x="164" y="372"/>
                    <a:pt x="202" y="212"/>
                    <a:pt x="239" y="52"/>
                  </a:cubicBezTo>
                  <a:cubicBezTo>
                    <a:pt x="242" y="57"/>
                    <a:pt x="242" y="60"/>
                    <a:pt x="247" y="68"/>
                  </a:cubicBezTo>
                  <a:cubicBezTo>
                    <a:pt x="316" y="247"/>
                    <a:pt x="385" y="426"/>
                    <a:pt x="455" y="605"/>
                  </a:cubicBezTo>
                  <a:cubicBezTo>
                    <a:pt x="462" y="621"/>
                    <a:pt x="464" y="623"/>
                    <a:pt x="472" y="623"/>
                  </a:cubicBezTo>
                  <a:cubicBezTo>
                    <a:pt x="481" y="623"/>
                    <a:pt x="481" y="621"/>
                    <a:pt x="486" y="602"/>
                  </a:cubicBezTo>
                  <a:cubicBezTo>
                    <a:pt x="525" y="434"/>
                    <a:pt x="564" y="265"/>
                    <a:pt x="603" y="9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14" name=""/>
            <p:cNvSpPr/>
            <p:nvPr/>
          </p:nvSpPr>
          <p:spPr>
            <a:xfrm>
              <a:off x="3770640" y="2977200"/>
              <a:ext cx="118800" cy="145800"/>
            </a:xfrm>
            <a:custGeom>
              <a:avLst/>
              <a:gdLst/>
              <a:ahLst/>
              <a:rect l="0" t="0" r="r" b="b"/>
              <a:pathLst>
                <a:path w="330" h="405">
                  <a:moveTo>
                    <a:pt x="45" y="358"/>
                  </a:moveTo>
                  <a:cubicBezTo>
                    <a:pt x="41" y="377"/>
                    <a:pt x="41" y="382"/>
                    <a:pt x="17" y="382"/>
                  </a:cubicBezTo>
                  <a:cubicBezTo>
                    <a:pt x="10" y="382"/>
                    <a:pt x="0" y="382"/>
                    <a:pt x="0" y="395"/>
                  </a:cubicBezTo>
                  <a:cubicBezTo>
                    <a:pt x="0" y="403"/>
                    <a:pt x="7" y="405"/>
                    <a:pt x="10" y="405"/>
                  </a:cubicBezTo>
                  <a:cubicBezTo>
                    <a:pt x="24" y="405"/>
                    <a:pt x="43" y="403"/>
                    <a:pt x="60" y="403"/>
                  </a:cubicBezTo>
                  <a:cubicBezTo>
                    <a:pt x="79" y="403"/>
                    <a:pt x="103" y="405"/>
                    <a:pt x="122" y="405"/>
                  </a:cubicBezTo>
                  <a:cubicBezTo>
                    <a:pt x="127" y="405"/>
                    <a:pt x="134" y="403"/>
                    <a:pt x="134" y="392"/>
                  </a:cubicBezTo>
                  <a:cubicBezTo>
                    <a:pt x="134" y="382"/>
                    <a:pt x="124" y="382"/>
                    <a:pt x="117" y="382"/>
                  </a:cubicBezTo>
                  <a:cubicBezTo>
                    <a:pt x="105" y="382"/>
                    <a:pt x="89" y="382"/>
                    <a:pt x="89" y="374"/>
                  </a:cubicBezTo>
                  <a:cubicBezTo>
                    <a:pt x="89" y="371"/>
                    <a:pt x="93" y="356"/>
                    <a:pt x="96" y="345"/>
                  </a:cubicBezTo>
                  <a:cubicBezTo>
                    <a:pt x="103" y="312"/>
                    <a:pt x="110" y="278"/>
                    <a:pt x="117" y="249"/>
                  </a:cubicBezTo>
                  <a:cubicBezTo>
                    <a:pt x="124" y="262"/>
                    <a:pt x="144" y="288"/>
                    <a:pt x="177" y="288"/>
                  </a:cubicBezTo>
                  <a:cubicBezTo>
                    <a:pt x="249" y="288"/>
                    <a:pt x="330" y="203"/>
                    <a:pt x="330" y="106"/>
                  </a:cubicBezTo>
                  <a:cubicBezTo>
                    <a:pt x="330" y="31"/>
                    <a:pt x="283" y="0"/>
                    <a:pt x="242" y="0"/>
                  </a:cubicBezTo>
                  <a:cubicBezTo>
                    <a:pt x="204" y="0"/>
                    <a:pt x="172" y="26"/>
                    <a:pt x="158" y="44"/>
                  </a:cubicBezTo>
                  <a:cubicBezTo>
                    <a:pt x="148" y="8"/>
                    <a:pt x="115" y="0"/>
                    <a:pt x="96" y="0"/>
                  </a:cubicBezTo>
                  <a:cubicBezTo>
                    <a:pt x="74" y="0"/>
                    <a:pt x="60" y="16"/>
                    <a:pt x="50" y="34"/>
                  </a:cubicBezTo>
                  <a:cubicBezTo>
                    <a:pt x="38" y="55"/>
                    <a:pt x="29" y="93"/>
                    <a:pt x="29" y="99"/>
                  </a:cubicBezTo>
                  <a:cubicBezTo>
                    <a:pt x="29" y="106"/>
                    <a:pt x="35" y="104"/>
                    <a:pt x="38" y="106"/>
                  </a:cubicBezTo>
                  <a:cubicBezTo>
                    <a:pt x="48" y="106"/>
                    <a:pt x="48" y="104"/>
                    <a:pt x="53" y="86"/>
                  </a:cubicBezTo>
                  <a:cubicBezTo>
                    <a:pt x="60" y="49"/>
                    <a:pt x="72" y="18"/>
                    <a:pt x="96" y="18"/>
                  </a:cubicBezTo>
                  <a:cubicBezTo>
                    <a:pt x="110" y="18"/>
                    <a:pt x="115" y="31"/>
                    <a:pt x="115" y="49"/>
                  </a:cubicBezTo>
                  <a:cubicBezTo>
                    <a:pt x="115" y="57"/>
                    <a:pt x="113" y="65"/>
                    <a:pt x="113" y="68"/>
                  </a:cubicBezTo>
                  <a:cubicBezTo>
                    <a:pt x="90" y="164"/>
                    <a:pt x="68" y="261"/>
                    <a:pt x="45" y="358"/>
                  </a:cubicBezTo>
                  <a:moveTo>
                    <a:pt x="156" y="75"/>
                  </a:moveTo>
                  <a:cubicBezTo>
                    <a:pt x="192" y="29"/>
                    <a:pt x="220" y="18"/>
                    <a:pt x="239" y="18"/>
                  </a:cubicBezTo>
                  <a:cubicBezTo>
                    <a:pt x="263" y="18"/>
                    <a:pt x="283" y="36"/>
                    <a:pt x="283" y="81"/>
                  </a:cubicBezTo>
                  <a:cubicBezTo>
                    <a:pt x="283" y="106"/>
                    <a:pt x="268" y="171"/>
                    <a:pt x="251" y="208"/>
                  </a:cubicBezTo>
                  <a:cubicBezTo>
                    <a:pt x="237" y="239"/>
                    <a:pt x="208" y="270"/>
                    <a:pt x="177" y="270"/>
                  </a:cubicBezTo>
                  <a:cubicBezTo>
                    <a:pt x="136" y="270"/>
                    <a:pt x="124" y="221"/>
                    <a:pt x="124" y="216"/>
                  </a:cubicBezTo>
                  <a:cubicBezTo>
                    <a:pt x="124" y="213"/>
                    <a:pt x="127" y="208"/>
                    <a:pt x="127" y="205"/>
                  </a:cubicBezTo>
                  <a:cubicBezTo>
                    <a:pt x="136" y="162"/>
                    <a:pt x="146" y="119"/>
                    <a:pt x="156" y="7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15" name=""/>
            <p:cNvSpPr/>
            <p:nvPr/>
          </p:nvSpPr>
          <p:spPr>
            <a:xfrm>
              <a:off x="3895560" y="2977200"/>
              <a:ext cx="118080" cy="145800"/>
            </a:xfrm>
            <a:custGeom>
              <a:avLst/>
              <a:gdLst/>
              <a:ahLst/>
              <a:rect l="0" t="0" r="r" b="b"/>
              <a:pathLst>
                <a:path w="328" h="405">
                  <a:moveTo>
                    <a:pt x="45" y="358"/>
                  </a:moveTo>
                  <a:cubicBezTo>
                    <a:pt x="41" y="377"/>
                    <a:pt x="41" y="382"/>
                    <a:pt x="17" y="382"/>
                  </a:cubicBezTo>
                  <a:cubicBezTo>
                    <a:pt x="10" y="382"/>
                    <a:pt x="0" y="382"/>
                    <a:pt x="0" y="395"/>
                  </a:cubicBezTo>
                  <a:cubicBezTo>
                    <a:pt x="0" y="403"/>
                    <a:pt x="5" y="405"/>
                    <a:pt x="10" y="405"/>
                  </a:cubicBezTo>
                  <a:cubicBezTo>
                    <a:pt x="24" y="405"/>
                    <a:pt x="43" y="403"/>
                    <a:pt x="60" y="403"/>
                  </a:cubicBezTo>
                  <a:cubicBezTo>
                    <a:pt x="79" y="403"/>
                    <a:pt x="101" y="405"/>
                    <a:pt x="122" y="405"/>
                  </a:cubicBezTo>
                  <a:cubicBezTo>
                    <a:pt x="127" y="405"/>
                    <a:pt x="134" y="403"/>
                    <a:pt x="134" y="392"/>
                  </a:cubicBezTo>
                  <a:cubicBezTo>
                    <a:pt x="134" y="382"/>
                    <a:pt x="124" y="382"/>
                    <a:pt x="117" y="382"/>
                  </a:cubicBezTo>
                  <a:cubicBezTo>
                    <a:pt x="105" y="382"/>
                    <a:pt x="89" y="382"/>
                    <a:pt x="89" y="374"/>
                  </a:cubicBezTo>
                  <a:cubicBezTo>
                    <a:pt x="89" y="371"/>
                    <a:pt x="93" y="356"/>
                    <a:pt x="96" y="345"/>
                  </a:cubicBezTo>
                  <a:cubicBezTo>
                    <a:pt x="103" y="312"/>
                    <a:pt x="110" y="278"/>
                    <a:pt x="117" y="249"/>
                  </a:cubicBezTo>
                  <a:cubicBezTo>
                    <a:pt x="124" y="262"/>
                    <a:pt x="141" y="288"/>
                    <a:pt x="177" y="288"/>
                  </a:cubicBezTo>
                  <a:cubicBezTo>
                    <a:pt x="249" y="288"/>
                    <a:pt x="328" y="203"/>
                    <a:pt x="328" y="106"/>
                  </a:cubicBezTo>
                  <a:cubicBezTo>
                    <a:pt x="328" y="31"/>
                    <a:pt x="280" y="0"/>
                    <a:pt x="242" y="0"/>
                  </a:cubicBezTo>
                  <a:cubicBezTo>
                    <a:pt x="204" y="0"/>
                    <a:pt x="172" y="26"/>
                    <a:pt x="158" y="44"/>
                  </a:cubicBezTo>
                  <a:cubicBezTo>
                    <a:pt x="146" y="8"/>
                    <a:pt x="115" y="0"/>
                    <a:pt x="96" y="0"/>
                  </a:cubicBezTo>
                  <a:cubicBezTo>
                    <a:pt x="74" y="0"/>
                    <a:pt x="60" y="16"/>
                    <a:pt x="50" y="34"/>
                  </a:cubicBezTo>
                  <a:cubicBezTo>
                    <a:pt x="38" y="55"/>
                    <a:pt x="29" y="93"/>
                    <a:pt x="29" y="99"/>
                  </a:cubicBezTo>
                  <a:cubicBezTo>
                    <a:pt x="29" y="106"/>
                    <a:pt x="36" y="106"/>
                    <a:pt x="38" y="106"/>
                  </a:cubicBezTo>
                  <a:cubicBezTo>
                    <a:pt x="48" y="106"/>
                    <a:pt x="48" y="104"/>
                    <a:pt x="53" y="86"/>
                  </a:cubicBezTo>
                  <a:cubicBezTo>
                    <a:pt x="60" y="49"/>
                    <a:pt x="72" y="18"/>
                    <a:pt x="96" y="18"/>
                  </a:cubicBezTo>
                  <a:cubicBezTo>
                    <a:pt x="110" y="18"/>
                    <a:pt x="115" y="31"/>
                    <a:pt x="115" y="49"/>
                  </a:cubicBezTo>
                  <a:cubicBezTo>
                    <a:pt x="115" y="57"/>
                    <a:pt x="113" y="65"/>
                    <a:pt x="113" y="68"/>
                  </a:cubicBezTo>
                  <a:cubicBezTo>
                    <a:pt x="90" y="164"/>
                    <a:pt x="68" y="261"/>
                    <a:pt x="45" y="358"/>
                  </a:cubicBezTo>
                  <a:moveTo>
                    <a:pt x="156" y="75"/>
                  </a:moveTo>
                  <a:cubicBezTo>
                    <a:pt x="192" y="29"/>
                    <a:pt x="220" y="18"/>
                    <a:pt x="239" y="18"/>
                  </a:cubicBezTo>
                  <a:cubicBezTo>
                    <a:pt x="261" y="18"/>
                    <a:pt x="283" y="36"/>
                    <a:pt x="283" y="81"/>
                  </a:cubicBezTo>
                  <a:cubicBezTo>
                    <a:pt x="283" y="106"/>
                    <a:pt x="268" y="171"/>
                    <a:pt x="251" y="208"/>
                  </a:cubicBezTo>
                  <a:cubicBezTo>
                    <a:pt x="237" y="239"/>
                    <a:pt x="208" y="270"/>
                    <a:pt x="177" y="270"/>
                  </a:cubicBezTo>
                  <a:cubicBezTo>
                    <a:pt x="136" y="270"/>
                    <a:pt x="124" y="221"/>
                    <a:pt x="124" y="216"/>
                  </a:cubicBezTo>
                  <a:cubicBezTo>
                    <a:pt x="124" y="213"/>
                    <a:pt x="127" y="208"/>
                    <a:pt x="127" y="205"/>
                  </a:cubicBezTo>
                  <a:cubicBezTo>
                    <a:pt x="136" y="162"/>
                    <a:pt x="146" y="119"/>
                    <a:pt x="156" y="7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16" name=""/>
            <p:cNvSpPr/>
            <p:nvPr/>
          </p:nvSpPr>
          <p:spPr>
            <a:xfrm>
              <a:off x="4052520" y="2782800"/>
              <a:ext cx="118080" cy="327960"/>
            </a:xfrm>
            <a:custGeom>
              <a:avLst/>
              <a:gdLst/>
              <a:ahLst/>
              <a:rect l="0" t="0" r="r" b="b"/>
              <a:pathLst>
                <a:path w="328" h="911">
                  <a:moveTo>
                    <a:pt x="323" y="36"/>
                  </a:moveTo>
                  <a:cubicBezTo>
                    <a:pt x="328" y="23"/>
                    <a:pt x="328" y="21"/>
                    <a:pt x="328" y="18"/>
                  </a:cubicBezTo>
                  <a:cubicBezTo>
                    <a:pt x="328" y="10"/>
                    <a:pt x="321" y="0"/>
                    <a:pt x="311" y="0"/>
                  </a:cubicBezTo>
                  <a:cubicBezTo>
                    <a:pt x="304" y="0"/>
                    <a:pt x="299" y="3"/>
                    <a:pt x="297" y="10"/>
                  </a:cubicBezTo>
                  <a:cubicBezTo>
                    <a:pt x="200" y="299"/>
                    <a:pt x="102" y="589"/>
                    <a:pt x="5" y="878"/>
                  </a:cubicBezTo>
                  <a:cubicBezTo>
                    <a:pt x="0" y="891"/>
                    <a:pt x="2" y="888"/>
                    <a:pt x="0" y="893"/>
                  </a:cubicBezTo>
                  <a:cubicBezTo>
                    <a:pt x="0" y="904"/>
                    <a:pt x="7" y="911"/>
                    <a:pt x="17" y="911"/>
                  </a:cubicBezTo>
                  <a:cubicBezTo>
                    <a:pt x="29" y="911"/>
                    <a:pt x="31" y="906"/>
                    <a:pt x="36" y="891"/>
                  </a:cubicBezTo>
                  <a:cubicBezTo>
                    <a:pt x="132" y="606"/>
                    <a:pt x="227" y="321"/>
                    <a:pt x="323" y="3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17" name=""/>
            <p:cNvSpPr/>
            <p:nvPr/>
          </p:nvSpPr>
          <p:spPr>
            <a:xfrm>
              <a:off x="4199760" y="2801520"/>
              <a:ext cx="144000" cy="231840"/>
            </a:xfrm>
            <a:custGeom>
              <a:avLst/>
              <a:gdLst/>
              <a:ahLst/>
              <a:rect l="0" t="0" r="r" b="b"/>
              <a:pathLst>
                <a:path w="400" h="644">
                  <a:moveTo>
                    <a:pt x="400" y="10"/>
                  </a:moveTo>
                  <a:cubicBezTo>
                    <a:pt x="396" y="7"/>
                    <a:pt x="400" y="0"/>
                    <a:pt x="388" y="0"/>
                  </a:cubicBezTo>
                  <a:cubicBezTo>
                    <a:pt x="376" y="0"/>
                    <a:pt x="297" y="8"/>
                    <a:pt x="283" y="10"/>
                  </a:cubicBezTo>
                  <a:cubicBezTo>
                    <a:pt x="275" y="10"/>
                    <a:pt x="271" y="16"/>
                    <a:pt x="271" y="29"/>
                  </a:cubicBezTo>
                  <a:cubicBezTo>
                    <a:pt x="271" y="39"/>
                    <a:pt x="278" y="39"/>
                    <a:pt x="290" y="39"/>
                  </a:cubicBezTo>
                  <a:cubicBezTo>
                    <a:pt x="330" y="39"/>
                    <a:pt x="333" y="44"/>
                    <a:pt x="333" y="55"/>
                  </a:cubicBezTo>
                  <a:cubicBezTo>
                    <a:pt x="332" y="61"/>
                    <a:pt x="331" y="67"/>
                    <a:pt x="330" y="73"/>
                  </a:cubicBezTo>
                  <a:cubicBezTo>
                    <a:pt x="314" y="145"/>
                    <a:pt x="297" y="216"/>
                    <a:pt x="280" y="288"/>
                  </a:cubicBezTo>
                  <a:cubicBezTo>
                    <a:pt x="263" y="254"/>
                    <a:pt x="239" y="229"/>
                    <a:pt x="201" y="229"/>
                  </a:cubicBezTo>
                  <a:cubicBezTo>
                    <a:pt x="103" y="229"/>
                    <a:pt x="0" y="364"/>
                    <a:pt x="0" y="496"/>
                  </a:cubicBezTo>
                  <a:cubicBezTo>
                    <a:pt x="0" y="582"/>
                    <a:pt x="45" y="644"/>
                    <a:pt x="110" y="644"/>
                  </a:cubicBezTo>
                  <a:cubicBezTo>
                    <a:pt x="127" y="644"/>
                    <a:pt x="170" y="639"/>
                    <a:pt x="220" y="574"/>
                  </a:cubicBezTo>
                  <a:cubicBezTo>
                    <a:pt x="227" y="613"/>
                    <a:pt x="256" y="644"/>
                    <a:pt x="297" y="644"/>
                  </a:cubicBezTo>
                  <a:cubicBezTo>
                    <a:pt x="326" y="644"/>
                    <a:pt x="345" y="621"/>
                    <a:pt x="359" y="592"/>
                  </a:cubicBezTo>
                  <a:cubicBezTo>
                    <a:pt x="373" y="561"/>
                    <a:pt x="383" y="504"/>
                    <a:pt x="383" y="501"/>
                  </a:cubicBezTo>
                  <a:cubicBezTo>
                    <a:pt x="383" y="493"/>
                    <a:pt x="376" y="493"/>
                    <a:pt x="373" y="493"/>
                  </a:cubicBezTo>
                  <a:cubicBezTo>
                    <a:pt x="366" y="493"/>
                    <a:pt x="364" y="496"/>
                    <a:pt x="362" y="509"/>
                  </a:cubicBezTo>
                  <a:cubicBezTo>
                    <a:pt x="347" y="569"/>
                    <a:pt x="333" y="623"/>
                    <a:pt x="299" y="623"/>
                  </a:cubicBezTo>
                  <a:cubicBezTo>
                    <a:pt x="275" y="623"/>
                    <a:pt x="273" y="600"/>
                    <a:pt x="273" y="582"/>
                  </a:cubicBezTo>
                  <a:cubicBezTo>
                    <a:pt x="273" y="558"/>
                    <a:pt x="275" y="553"/>
                    <a:pt x="278" y="538"/>
                  </a:cubicBezTo>
                  <a:cubicBezTo>
                    <a:pt x="318" y="362"/>
                    <a:pt x="359" y="186"/>
                    <a:pt x="400" y="10"/>
                  </a:cubicBezTo>
                  <a:moveTo>
                    <a:pt x="225" y="525"/>
                  </a:moveTo>
                  <a:cubicBezTo>
                    <a:pt x="220" y="540"/>
                    <a:pt x="220" y="543"/>
                    <a:pt x="208" y="558"/>
                  </a:cubicBezTo>
                  <a:cubicBezTo>
                    <a:pt x="170" y="608"/>
                    <a:pt x="136" y="623"/>
                    <a:pt x="113" y="623"/>
                  </a:cubicBezTo>
                  <a:cubicBezTo>
                    <a:pt x="69" y="623"/>
                    <a:pt x="60" y="571"/>
                    <a:pt x="60" y="538"/>
                  </a:cubicBezTo>
                  <a:cubicBezTo>
                    <a:pt x="60" y="491"/>
                    <a:pt x="86" y="379"/>
                    <a:pt x="105" y="338"/>
                  </a:cubicBezTo>
                  <a:cubicBezTo>
                    <a:pt x="132" y="283"/>
                    <a:pt x="170" y="249"/>
                    <a:pt x="204" y="249"/>
                  </a:cubicBezTo>
                  <a:cubicBezTo>
                    <a:pt x="256" y="249"/>
                    <a:pt x="268" y="325"/>
                    <a:pt x="268" y="330"/>
                  </a:cubicBezTo>
                  <a:cubicBezTo>
                    <a:pt x="268" y="335"/>
                    <a:pt x="268" y="340"/>
                    <a:pt x="266" y="345"/>
                  </a:cubicBezTo>
                  <a:cubicBezTo>
                    <a:pt x="252" y="405"/>
                    <a:pt x="239" y="465"/>
                    <a:pt x="225" y="52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18" name=""/>
            <p:cNvSpPr/>
            <p:nvPr/>
          </p:nvSpPr>
          <p:spPr>
            <a:xfrm>
              <a:off x="4335120" y="2883960"/>
              <a:ext cx="158760" cy="209520"/>
            </a:xfrm>
            <a:custGeom>
              <a:avLst/>
              <a:gdLst/>
              <a:ahLst/>
              <a:rect l="0" t="0" r="r" b="b"/>
              <a:pathLst>
                <a:path w="441" h="582">
                  <a:moveTo>
                    <a:pt x="65" y="514"/>
                  </a:moveTo>
                  <a:cubicBezTo>
                    <a:pt x="57" y="545"/>
                    <a:pt x="57" y="553"/>
                    <a:pt x="19" y="553"/>
                  </a:cubicBezTo>
                  <a:cubicBezTo>
                    <a:pt x="10" y="553"/>
                    <a:pt x="0" y="553"/>
                    <a:pt x="0" y="571"/>
                  </a:cubicBezTo>
                  <a:cubicBezTo>
                    <a:pt x="0" y="576"/>
                    <a:pt x="5" y="582"/>
                    <a:pt x="12" y="582"/>
                  </a:cubicBezTo>
                  <a:cubicBezTo>
                    <a:pt x="34" y="582"/>
                    <a:pt x="57" y="579"/>
                    <a:pt x="81" y="579"/>
                  </a:cubicBezTo>
                  <a:cubicBezTo>
                    <a:pt x="110" y="579"/>
                    <a:pt x="139" y="582"/>
                    <a:pt x="165" y="582"/>
                  </a:cubicBezTo>
                  <a:cubicBezTo>
                    <a:pt x="170" y="582"/>
                    <a:pt x="180" y="582"/>
                    <a:pt x="180" y="564"/>
                  </a:cubicBezTo>
                  <a:cubicBezTo>
                    <a:pt x="180" y="553"/>
                    <a:pt x="172" y="553"/>
                    <a:pt x="160" y="553"/>
                  </a:cubicBezTo>
                  <a:cubicBezTo>
                    <a:pt x="117" y="553"/>
                    <a:pt x="117" y="545"/>
                    <a:pt x="117" y="538"/>
                  </a:cubicBezTo>
                  <a:cubicBezTo>
                    <a:pt x="117" y="527"/>
                    <a:pt x="153" y="379"/>
                    <a:pt x="160" y="356"/>
                  </a:cubicBezTo>
                  <a:cubicBezTo>
                    <a:pt x="170" y="382"/>
                    <a:pt x="194" y="415"/>
                    <a:pt x="237" y="415"/>
                  </a:cubicBezTo>
                  <a:cubicBezTo>
                    <a:pt x="335" y="415"/>
                    <a:pt x="441" y="280"/>
                    <a:pt x="441" y="148"/>
                  </a:cubicBezTo>
                  <a:cubicBezTo>
                    <a:pt x="441" y="62"/>
                    <a:pt x="393" y="0"/>
                    <a:pt x="328" y="0"/>
                  </a:cubicBezTo>
                  <a:cubicBezTo>
                    <a:pt x="285" y="0"/>
                    <a:pt x="244" y="34"/>
                    <a:pt x="218" y="70"/>
                  </a:cubicBezTo>
                  <a:cubicBezTo>
                    <a:pt x="208" y="21"/>
                    <a:pt x="172" y="0"/>
                    <a:pt x="141" y="0"/>
                  </a:cubicBezTo>
                  <a:cubicBezTo>
                    <a:pt x="103" y="0"/>
                    <a:pt x="86" y="36"/>
                    <a:pt x="79" y="52"/>
                  </a:cubicBezTo>
                  <a:cubicBezTo>
                    <a:pt x="65" y="83"/>
                    <a:pt x="53" y="138"/>
                    <a:pt x="53" y="143"/>
                  </a:cubicBezTo>
                  <a:cubicBezTo>
                    <a:pt x="53" y="151"/>
                    <a:pt x="62" y="151"/>
                    <a:pt x="65" y="151"/>
                  </a:cubicBezTo>
                  <a:cubicBezTo>
                    <a:pt x="72" y="151"/>
                    <a:pt x="72" y="151"/>
                    <a:pt x="77" y="130"/>
                  </a:cubicBezTo>
                  <a:cubicBezTo>
                    <a:pt x="91" y="65"/>
                    <a:pt x="108" y="21"/>
                    <a:pt x="139" y="21"/>
                  </a:cubicBezTo>
                  <a:cubicBezTo>
                    <a:pt x="153" y="21"/>
                    <a:pt x="165" y="29"/>
                    <a:pt x="165" y="62"/>
                  </a:cubicBezTo>
                  <a:cubicBezTo>
                    <a:pt x="165" y="83"/>
                    <a:pt x="163" y="93"/>
                    <a:pt x="160" y="109"/>
                  </a:cubicBezTo>
                  <a:cubicBezTo>
                    <a:pt x="128" y="244"/>
                    <a:pt x="97" y="379"/>
                    <a:pt x="65" y="514"/>
                  </a:cubicBezTo>
                  <a:moveTo>
                    <a:pt x="213" y="119"/>
                  </a:moveTo>
                  <a:cubicBezTo>
                    <a:pt x="220" y="96"/>
                    <a:pt x="242" y="70"/>
                    <a:pt x="256" y="57"/>
                  </a:cubicBezTo>
                  <a:cubicBezTo>
                    <a:pt x="287" y="29"/>
                    <a:pt x="311" y="21"/>
                    <a:pt x="326" y="21"/>
                  </a:cubicBezTo>
                  <a:cubicBezTo>
                    <a:pt x="359" y="21"/>
                    <a:pt x="378" y="52"/>
                    <a:pt x="378" y="106"/>
                  </a:cubicBezTo>
                  <a:cubicBezTo>
                    <a:pt x="378" y="161"/>
                    <a:pt x="352" y="265"/>
                    <a:pt x="335" y="301"/>
                  </a:cubicBezTo>
                  <a:cubicBezTo>
                    <a:pt x="306" y="364"/>
                    <a:pt x="268" y="395"/>
                    <a:pt x="237" y="395"/>
                  </a:cubicBezTo>
                  <a:cubicBezTo>
                    <a:pt x="180" y="395"/>
                    <a:pt x="170" y="319"/>
                    <a:pt x="170" y="314"/>
                  </a:cubicBezTo>
                  <a:cubicBezTo>
                    <a:pt x="170" y="312"/>
                    <a:pt x="170" y="309"/>
                    <a:pt x="172" y="299"/>
                  </a:cubicBezTo>
                  <a:cubicBezTo>
                    <a:pt x="186" y="239"/>
                    <a:pt x="200" y="179"/>
                    <a:pt x="213" y="11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19" name=""/>
            <p:cNvSpPr/>
            <p:nvPr/>
          </p:nvSpPr>
          <p:spPr>
            <a:xfrm>
              <a:off x="4506480" y="2923200"/>
              <a:ext cx="157680" cy="155160"/>
            </a:xfrm>
            <a:custGeom>
              <a:avLst/>
              <a:gdLst/>
              <a:ahLst/>
              <a:rect l="0" t="0" r="r" b="b"/>
              <a:pathLst>
                <a:path w="438" h="431">
                  <a:moveTo>
                    <a:pt x="261" y="47"/>
                  </a:moveTo>
                  <a:cubicBezTo>
                    <a:pt x="263" y="29"/>
                    <a:pt x="266" y="26"/>
                    <a:pt x="278" y="23"/>
                  </a:cubicBezTo>
                  <a:cubicBezTo>
                    <a:pt x="283" y="23"/>
                    <a:pt x="302" y="23"/>
                    <a:pt x="314" y="23"/>
                  </a:cubicBezTo>
                  <a:cubicBezTo>
                    <a:pt x="350" y="23"/>
                    <a:pt x="366" y="23"/>
                    <a:pt x="381" y="29"/>
                  </a:cubicBezTo>
                  <a:cubicBezTo>
                    <a:pt x="407" y="36"/>
                    <a:pt x="407" y="57"/>
                    <a:pt x="407" y="78"/>
                  </a:cubicBezTo>
                  <a:cubicBezTo>
                    <a:pt x="407" y="88"/>
                    <a:pt x="407" y="99"/>
                    <a:pt x="402" y="130"/>
                  </a:cubicBezTo>
                  <a:cubicBezTo>
                    <a:pt x="402" y="132"/>
                    <a:pt x="402" y="135"/>
                    <a:pt x="402" y="138"/>
                  </a:cubicBezTo>
                  <a:cubicBezTo>
                    <a:pt x="402" y="143"/>
                    <a:pt x="407" y="148"/>
                    <a:pt x="412" y="148"/>
                  </a:cubicBezTo>
                  <a:cubicBezTo>
                    <a:pt x="421" y="148"/>
                    <a:pt x="421" y="143"/>
                    <a:pt x="424" y="132"/>
                  </a:cubicBezTo>
                  <a:cubicBezTo>
                    <a:pt x="429" y="92"/>
                    <a:pt x="433" y="51"/>
                    <a:pt x="438" y="10"/>
                  </a:cubicBezTo>
                  <a:cubicBezTo>
                    <a:pt x="438" y="0"/>
                    <a:pt x="433" y="0"/>
                    <a:pt x="421" y="0"/>
                  </a:cubicBezTo>
                  <a:cubicBezTo>
                    <a:pt x="301" y="0"/>
                    <a:pt x="180" y="0"/>
                    <a:pt x="60" y="0"/>
                  </a:cubicBezTo>
                  <a:cubicBezTo>
                    <a:pt x="45" y="0"/>
                    <a:pt x="43" y="0"/>
                    <a:pt x="38" y="13"/>
                  </a:cubicBezTo>
                  <a:cubicBezTo>
                    <a:pt x="26" y="51"/>
                    <a:pt x="14" y="89"/>
                    <a:pt x="2" y="127"/>
                  </a:cubicBezTo>
                  <a:cubicBezTo>
                    <a:pt x="2" y="130"/>
                    <a:pt x="0" y="135"/>
                    <a:pt x="0" y="138"/>
                  </a:cubicBezTo>
                  <a:cubicBezTo>
                    <a:pt x="0" y="140"/>
                    <a:pt x="0" y="148"/>
                    <a:pt x="10" y="148"/>
                  </a:cubicBezTo>
                  <a:cubicBezTo>
                    <a:pt x="17" y="148"/>
                    <a:pt x="19" y="143"/>
                    <a:pt x="22" y="132"/>
                  </a:cubicBezTo>
                  <a:cubicBezTo>
                    <a:pt x="55" y="29"/>
                    <a:pt x="74" y="23"/>
                    <a:pt x="165" y="23"/>
                  </a:cubicBezTo>
                  <a:cubicBezTo>
                    <a:pt x="173" y="23"/>
                    <a:pt x="181" y="23"/>
                    <a:pt x="189" y="23"/>
                  </a:cubicBezTo>
                  <a:cubicBezTo>
                    <a:pt x="208" y="23"/>
                    <a:pt x="208" y="23"/>
                    <a:pt x="208" y="29"/>
                  </a:cubicBezTo>
                  <a:cubicBezTo>
                    <a:pt x="208" y="31"/>
                    <a:pt x="208" y="34"/>
                    <a:pt x="206" y="44"/>
                  </a:cubicBezTo>
                  <a:cubicBezTo>
                    <a:pt x="180" y="156"/>
                    <a:pt x="153" y="267"/>
                    <a:pt x="127" y="379"/>
                  </a:cubicBezTo>
                  <a:cubicBezTo>
                    <a:pt x="122" y="403"/>
                    <a:pt x="120" y="408"/>
                    <a:pt x="60" y="408"/>
                  </a:cubicBezTo>
                  <a:cubicBezTo>
                    <a:pt x="38" y="408"/>
                    <a:pt x="34" y="408"/>
                    <a:pt x="34" y="423"/>
                  </a:cubicBezTo>
                  <a:cubicBezTo>
                    <a:pt x="34" y="426"/>
                    <a:pt x="34" y="431"/>
                    <a:pt x="43" y="431"/>
                  </a:cubicBezTo>
                  <a:cubicBezTo>
                    <a:pt x="60" y="431"/>
                    <a:pt x="77" y="431"/>
                    <a:pt x="93" y="431"/>
                  </a:cubicBezTo>
                  <a:cubicBezTo>
                    <a:pt x="110" y="431"/>
                    <a:pt x="127" y="428"/>
                    <a:pt x="144" y="428"/>
                  </a:cubicBezTo>
                  <a:cubicBezTo>
                    <a:pt x="160" y="428"/>
                    <a:pt x="180" y="428"/>
                    <a:pt x="196" y="431"/>
                  </a:cubicBezTo>
                  <a:cubicBezTo>
                    <a:pt x="213" y="431"/>
                    <a:pt x="230" y="431"/>
                    <a:pt x="247" y="431"/>
                  </a:cubicBezTo>
                  <a:cubicBezTo>
                    <a:pt x="251" y="431"/>
                    <a:pt x="259" y="431"/>
                    <a:pt x="259" y="418"/>
                  </a:cubicBezTo>
                  <a:cubicBezTo>
                    <a:pt x="259" y="408"/>
                    <a:pt x="254" y="408"/>
                    <a:pt x="235" y="408"/>
                  </a:cubicBezTo>
                  <a:cubicBezTo>
                    <a:pt x="225" y="408"/>
                    <a:pt x="213" y="408"/>
                    <a:pt x="201" y="408"/>
                  </a:cubicBezTo>
                  <a:cubicBezTo>
                    <a:pt x="182" y="405"/>
                    <a:pt x="180" y="403"/>
                    <a:pt x="180" y="395"/>
                  </a:cubicBezTo>
                  <a:cubicBezTo>
                    <a:pt x="180" y="392"/>
                    <a:pt x="180" y="390"/>
                    <a:pt x="182" y="382"/>
                  </a:cubicBezTo>
                  <a:cubicBezTo>
                    <a:pt x="208" y="270"/>
                    <a:pt x="235" y="158"/>
                    <a:pt x="261" y="4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</p:grpSp>
      <p:grpSp>
        <p:nvGrpSpPr>
          <p:cNvPr id="420" name=""/>
          <p:cNvGrpSpPr/>
          <p:nvPr/>
        </p:nvGrpSpPr>
        <p:grpSpPr>
          <a:xfrm>
            <a:off x="5132520" y="2610360"/>
            <a:ext cx="201960" cy="101880"/>
            <a:chOff x="5132520" y="2610360"/>
            <a:chExt cx="201960" cy="101880"/>
          </a:xfrm>
        </p:grpSpPr>
        <p:sp>
          <p:nvSpPr>
            <p:cNvPr id="421" name=""/>
            <p:cNvSpPr/>
            <p:nvPr/>
          </p:nvSpPr>
          <p:spPr>
            <a:xfrm>
              <a:off x="5132520" y="2626920"/>
              <a:ext cx="186480" cy="85320"/>
            </a:xfrm>
            <a:custGeom>
              <a:avLst/>
              <a:gdLst/>
              <a:ahLst/>
              <a:rect l="0" t="0" r="r" b="b"/>
              <a:pathLst>
                <a:path w="518" h="237">
                  <a:moveTo>
                    <a:pt x="260" y="237"/>
                  </a:moveTo>
                  <a:cubicBezTo>
                    <a:pt x="173" y="237"/>
                    <a:pt x="87" y="237"/>
                    <a:pt x="0" y="237"/>
                  </a:cubicBezTo>
                  <a:cubicBezTo>
                    <a:pt x="0" y="158"/>
                    <a:pt x="0" y="79"/>
                    <a:pt x="0" y="0"/>
                  </a:cubicBezTo>
                  <a:cubicBezTo>
                    <a:pt x="173" y="0"/>
                    <a:pt x="345" y="0"/>
                    <a:pt x="518" y="0"/>
                  </a:cubicBezTo>
                  <a:cubicBezTo>
                    <a:pt x="518" y="79"/>
                    <a:pt x="518" y="158"/>
                    <a:pt x="518" y="237"/>
                  </a:cubicBezTo>
                  <a:cubicBezTo>
                    <a:pt x="432" y="237"/>
                    <a:pt x="346" y="237"/>
                    <a:pt x="260" y="237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</p:sp>
        <p:sp>
          <p:nvSpPr>
            <p:cNvPr id="422" name=""/>
            <p:cNvSpPr/>
            <p:nvPr/>
          </p:nvSpPr>
          <p:spPr>
            <a:xfrm>
              <a:off x="5134320" y="2610360"/>
              <a:ext cx="200160" cy="76320"/>
            </a:xfrm>
            <a:custGeom>
              <a:avLst/>
              <a:gdLst/>
              <a:ahLst/>
              <a:rect l="0" t="0" r="r" b="b"/>
              <a:pathLst>
                <a:path w="556" h="212">
                  <a:moveTo>
                    <a:pt x="527" y="36"/>
                  </a:moveTo>
                  <a:cubicBezTo>
                    <a:pt x="539" y="36"/>
                    <a:pt x="556" y="36"/>
                    <a:pt x="556" y="18"/>
                  </a:cubicBezTo>
                  <a:cubicBezTo>
                    <a:pt x="556" y="0"/>
                    <a:pt x="539" y="0"/>
                    <a:pt x="527" y="0"/>
                  </a:cubicBezTo>
                  <a:cubicBezTo>
                    <a:pt x="360" y="0"/>
                    <a:pt x="193" y="0"/>
                    <a:pt x="26" y="0"/>
                  </a:cubicBezTo>
                  <a:cubicBezTo>
                    <a:pt x="14" y="0"/>
                    <a:pt x="0" y="0"/>
                    <a:pt x="0" y="18"/>
                  </a:cubicBezTo>
                  <a:cubicBezTo>
                    <a:pt x="0" y="36"/>
                    <a:pt x="14" y="36"/>
                    <a:pt x="29" y="36"/>
                  </a:cubicBezTo>
                  <a:cubicBezTo>
                    <a:pt x="195" y="36"/>
                    <a:pt x="361" y="36"/>
                    <a:pt x="527" y="36"/>
                  </a:cubicBezTo>
                  <a:moveTo>
                    <a:pt x="527" y="212"/>
                  </a:moveTo>
                  <a:cubicBezTo>
                    <a:pt x="539" y="212"/>
                    <a:pt x="556" y="212"/>
                    <a:pt x="556" y="194"/>
                  </a:cubicBezTo>
                  <a:cubicBezTo>
                    <a:pt x="556" y="176"/>
                    <a:pt x="539" y="176"/>
                    <a:pt x="527" y="176"/>
                  </a:cubicBezTo>
                  <a:cubicBezTo>
                    <a:pt x="361" y="176"/>
                    <a:pt x="195" y="176"/>
                    <a:pt x="29" y="176"/>
                  </a:cubicBezTo>
                  <a:cubicBezTo>
                    <a:pt x="14" y="176"/>
                    <a:pt x="0" y="176"/>
                    <a:pt x="0" y="194"/>
                  </a:cubicBezTo>
                  <a:cubicBezTo>
                    <a:pt x="0" y="212"/>
                    <a:pt x="14" y="212"/>
                    <a:pt x="26" y="212"/>
                  </a:cubicBezTo>
                  <a:cubicBezTo>
                    <a:pt x="193" y="212"/>
                    <a:pt x="360" y="212"/>
                    <a:pt x="527" y="2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</p:grpSp>
      <p:pic>
        <p:nvPicPr>
          <p:cNvPr id="423" name="" descr=""/>
          <p:cNvPicPr/>
          <p:nvPr/>
        </p:nvPicPr>
        <p:blipFill>
          <a:blip r:embed="rId2"/>
          <a:stretch/>
        </p:blipFill>
        <p:spPr>
          <a:xfrm>
            <a:off x="7728840" y="2108520"/>
            <a:ext cx="1991160" cy="1336680"/>
          </a:xfrm>
          <a:prstGeom prst="rect">
            <a:avLst/>
          </a:prstGeom>
          <a:ln w="10800">
            <a:noFill/>
          </a:ln>
        </p:spPr>
      </p:pic>
      <p:grpSp>
        <p:nvGrpSpPr>
          <p:cNvPr id="424" name=""/>
          <p:cNvGrpSpPr/>
          <p:nvPr/>
        </p:nvGrpSpPr>
        <p:grpSpPr>
          <a:xfrm>
            <a:off x="7393680" y="2108520"/>
            <a:ext cx="335520" cy="933120"/>
            <a:chOff x="7393680" y="2108520"/>
            <a:chExt cx="335520" cy="933120"/>
          </a:xfrm>
        </p:grpSpPr>
        <p:sp>
          <p:nvSpPr>
            <p:cNvPr id="425" name=""/>
            <p:cNvSpPr/>
            <p:nvPr/>
          </p:nvSpPr>
          <p:spPr>
            <a:xfrm>
              <a:off x="7393680" y="2156400"/>
              <a:ext cx="291240" cy="837360"/>
            </a:xfrm>
            <a:custGeom>
              <a:avLst/>
              <a:gdLst/>
              <a:ahLst/>
              <a:rect l="0" t="0" r="r" b="b"/>
              <a:pathLst>
                <a:path w="809" h="2326">
                  <a:moveTo>
                    <a:pt x="0" y="0"/>
                  </a:moveTo>
                  <a:cubicBezTo>
                    <a:pt x="270" y="0"/>
                    <a:pt x="539" y="0"/>
                    <a:pt x="809" y="0"/>
                  </a:cubicBezTo>
                  <a:cubicBezTo>
                    <a:pt x="809" y="775"/>
                    <a:pt x="809" y="1550"/>
                    <a:pt x="809" y="2326"/>
                  </a:cubicBezTo>
                  <a:cubicBezTo>
                    <a:pt x="539" y="2326"/>
                    <a:pt x="270" y="2326"/>
                    <a:pt x="0" y="2326"/>
                  </a:cubicBezTo>
                  <a:cubicBezTo>
                    <a:pt x="0" y="1550"/>
                    <a:pt x="0" y="77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</p:sp>
        <p:sp>
          <p:nvSpPr>
            <p:cNvPr id="426" name=""/>
            <p:cNvSpPr/>
            <p:nvPr/>
          </p:nvSpPr>
          <p:spPr>
            <a:xfrm>
              <a:off x="7396200" y="2108520"/>
              <a:ext cx="333000" cy="933120"/>
            </a:xfrm>
            <a:custGeom>
              <a:avLst/>
              <a:gdLst/>
              <a:ahLst/>
              <a:rect l="0" t="0" r="r" b="b"/>
              <a:pathLst>
                <a:path w="925" h="2592">
                  <a:moveTo>
                    <a:pt x="911" y="96"/>
                  </a:moveTo>
                  <a:cubicBezTo>
                    <a:pt x="925" y="67"/>
                    <a:pt x="920" y="67"/>
                    <a:pt x="925" y="52"/>
                  </a:cubicBezTo>
                  <a:cubicBezTo>
                    <a:pt x="925" y="22"/>
                    <a:pt x="904" y="0"/>
                    <a:pt x="877" y="0"/>
                  </a:cubicBezTo>
                  <a:cubicBezTo>
                    <a:pt x="863" y="0"/>
                    <a:pt x="843" y="7"/>
                    <a:pt x="836" y="22"/>
                  </a:cubicBezTo>
                  <a:cubicBezTo>
                    <a:pt x="562" y="847"/>
                    <a:pt x="288" y="1671"/>
                    <a:pt x="14" y="2496"/>
                  </a:cubicBezTo>
                  <a:cubicBezTo>
                    <a:pt x="0" y="2526"/>
                    <a:pt x="5" y="2526"/>
                    <a:pt x="0" y="2540"/>
                  </a:cubicBezTo>
                  <a:cubicBezTo>
                    <a:pt x="0" y="2570"/>
                    <a:pt x="20" y="2592"/>
                    <a:pt x="48" y="2592"/>
                  </a:cubicBezTo>
                  <a:cubicBezTo>
                    <a:pt x="82" y="2592"/>
                    <a:pt x="88" y="2577"/>
                    <a:pt x="102" y="2533"/>
                  </a:cubicBezTo>
                  <a:cubicBezTo>
                    <a:pt x="372" y="1721"/>
                    <a:pt x="641" y="909"/>
                    <a:pt x="911" y="9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</p:grpSp>
      <p:sp>
        <p:nvSpPr>
          <p:cNvPr id="427" name=""/>
          <p:cNvSpPr txBox="1"/>
          <p:nvPr/>
        </p:nvSpPr>
        <p:spPr>
          <a:xfrm>
            <a:off x="180000" y="4117320"/>
            <a:ext cx="8460000" cy="92268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Quantifies how much </a:t>
            </a:r>
            <a:r>
              <a:rPr b="1" lang="en-GB" sz="2400" spc="-1" strike="noStrike">
                <a:solidFill>
                  <a:srgbClr val="2c3e50"/>
                </a:solidFill>
                <a:latin typeface="Noto Sans"/>
              </a:rPr>
              <a:t>energy is lost 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in the medium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28" name=""/>
          <p:cNvSpPr txBox="1"/>
          <p:nvPr/>
        </p:nvSpPr>
        <p:spPr>
          <a:xfrm>
            <a:off x="360000" y="1006560"/>
            <a:ext cx="5580000" cy="50652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Again, we need to go </a:t>
            </a:r>
            <a:r>
              <a:rPr b="0" i="1" lang="en-GB" sz="2400" spc="-1" strike="noStrike">
                <a:solidFill>
                  <a:srgbClr val="dc143c"/>
                </a:solidFill>
                <a:latin typeface="Noto Sans"/>
              </a:rPr>
              <a:t>quantitative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29" name=""/>
          <p:cNvSpPr txBox="1"/>
          <p:nvPr/>
        </p:nvSpPr>
        <p:spPr>
          <a:xfrm>
            <a:off x="0" y="3600000"/>
            <a:ext cx="3960000" cy="4014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Glauber model is back!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30" name=""/>
          <p:cNvSpPr/>
          <p:nvPr/>
        </p:nvSpPr>
        <p:spPr>
          <a:xfrm flipV="1">
            <a:off x="1809720" y="3240000"/>
            <a:ext cx="1070280" cy="427320"/>
          </a:xfrm>
          <a:prstGeom prst="line">
            <a:avLst/>
          </a:prstGeom>
          <a:ln w="76320">
            <a:solidFill>
              <a:srgbClr val="00ced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Experimental confirmation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432" name="" descr=""/>
          <p:cNvPicPr/>
          <p:nvPr/>
        </p:nvPicPr>
        <p:blipFill>
          <a:blip r:embed="rId1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pic>
        <p:nvPicPr>
          <p:cNvPr id="433" name="" descr=""/>
          <p:cNvPicPr/>
          <p:nvPr/>
        </p:nvPicPr>
        <p:blipFill>
          <a:blip r:embed="rId2"/>
          <a:stretch/>
        </p:blipFill>
        <p:spPr>
          <a:xfrm>
            <a:off x="1368000" y="990000"/>
            <a:ext cx="4946040" cy="4590000"/>
          </a:xfrm>
          <a:prstGeom prst="rect">
            <a:avLst/>
          </a:prstGeom>
          <a:ln w="10800">
            <a:noFill/>
          </a:ln>
        </p:spPr>
      </p:pic>
      <p:sp>
        <p:nvSpPr>
          <p:cNvPr id="434" name=""/>
          <p:cNvSpPr txBox="1"/>
          <p:nvPr/>
        </p:nvSpPr>
        <p:spPr>
          <a:xfrm>
            <a:off x="6480000" y="1608840"/>
            <a:ext cx="3420000" cy="217116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2c3e50"/>
                </a:solidFill>
                <a:latin typeface="TexMaths Symbols"/>
                <a:ea typeface="TexMaths Symbols"/>
              </a:rPr>
              <a:t>R</a:t>
            </a:r>
            <a:r>
              <a:rPr b="0" lang="en-GB" sz="2400" spc="-1" strike="noStrike" baseline="-8000">
                <a:solidFill>
                  <a:srgbClr val="2c3e50"/>
                </a:solidFill>
                <a:latin typeface="TexMaths Symbols"/>
                <a:ea typeface="TexMaths Symbols"/>
              </a:rPr>
              <a:t>AA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  <a:ea typeface="Noto Sans"/>
              </a:rPr>
              <a:t> 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  <a:ea typeface="Noto Sans"/>
              </a:rPr>
              <a:t>&lt; 1 indicates energy loss</a:t>
            </a:r>
            <a:endParaRPr b="0" lang="en-GB" sz="2400" spc="-1" strike="noStrike">
              <a:solidFill>
                <a:srgbClr val="2c3e50"/>
              </a:solidFill>
              <a:latin typeface="TexMaths Symbols"/>
            </a:endParaRPr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  <a:ea typeface="Noto Sans"/>
              </a:rPr>
              <a:t>Models predict energy loss!</a:t>
            </a:r>
            <a:endParaRPr b="0" lang="en-GB" sz="2400" spc="-1" strike="noStrike">
              <a:solidFill>
                <a:srgbClr val="2c3e50"/>
              </a:solidFill>
              <a:latin typeface="TexMaths Symbol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1154160" y="210024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 anchorCtr="1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Strangeness Enhancement</a:t>
            </a:r>
            <a:endParaRPr b="1" lang="en-GB" sz="4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Strangeness enhancement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grpSp>
        <p:nvGrpSpPr>
          <p:cNvPr id="437" name=""/>
          <p:cNvGrpSpPr/>
          <p:nvPr/>
        </p:nvGrpSpPr>
        <p:grpSpPr>
          <a:xfrm>
            <a:off x="3780000" y="1051560"/>
            <a:ext cx="5988960" cy="4500000"/>
            <a:chOff x="3780000" y="1051560"/>
            <a:chExt cx="5988960" cy="4500000"/>
          </a:xfrm>
        </p:grpSpPr>
        <p:pic>
          <p:nvPicPr>
            <p:cNvPr id="438" name="" descr=""/>
            <p:cNvPicPr/>
            <p:nvPr/>
          </p:nvPicPr>
          <p:blipFill>
            <a:blip r:embed="rId1"/>
            <a:stretch/>
          </p:blipFill>
          <p:spPr>
            <a:xfrm>
              <a:off x="3780000" y="1051560"/>
              <a:ext cx="5988960" cy="4500000"/>
            </a:xfrm>
            <a:prstGeom prst="rect">
              <a:avLst/>
            </a:prstGeom>
            <a:ln w="10800">
              <a:noFill/>
            </a:ln>
          </p:spPr>
        </p:pic>
        <p:sp>
          <p:nvSpPr>
            <p:cNvPr id="439" name=""/>
            <p:cNvSpPr/>
            <p:nvPr/>
          </p:nvSpPr>
          <p:spPr>
            <a:xfrm>
              <a:off x="5212080" y="2112480"/>
              <a:ext cx="1264320" cy="1260000"/>
            </a:xfrm>
            <a:prstGeom prst="ellipse">
              <a:avLst/>
            </a:prstGeom>
            <a:noFill/>
            <a:ln w="3816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40" name=""/>
          <p:cNvSpPr txBox="1"/>
          <p:nvPr/>
        </p:nvSpPr>
        <p:spPr>
          <a:xfrm>
            <a:off x="180000" y="720000"/>
            <a:ext cx="3240000" cy="19800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There are more strange quarks produced in a QGP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41" name=""/>
          <p:cNvSpPr txBox="1"/>
          <p:nvPr/>
        </p:nvSpPr>
        <p:spPr>
          <a:xfrm>
            <a:off x="180000" y="2700000"/>
            <a:ext cx="3780000" cy="258732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Protons and neutrons made from ups and downs =&gt; no strange before the collision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Why is there extra strange?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443" name="" descr=""/>
          <p:cNvPicPr/>
          <p:nvPr/>
        </p:nvPicPr>
        <p:blipFill>
          <a:blip r:embed="rId1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sp>
        <p:nvSpPr>
          <p:cNvPr id="444" name=""/>
          <p:cNvSpPr txBox="1"/>
          <p:nvPr/>
        </p:nvSpPr>
        <p:spPr>
          <a:xfrm>
            <a:off x="360000" y="1608840"/>
            <a:ext cx="4680000" cy="343116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Strange quark mass ~ 100 MeV ~ temperature of Quark Gluon Plasma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400" spc="-1" strike="noStrike">
                <a:solidFill>
                  <a:srgbClr val="2c3e50"/>
                </a:solidFill>
                <a:latin typeface="Noto Sans"/>
              </a:rPr>
              <a:t>Extra energy from the temperature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 allows strange quarks to be produced thermally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445" name="Picture 4" descr=""/>
          <p:cNvPicPr/>
          <p:nvPr/>
        </p:nvPicPr>
        <p:blipFill>
          <a:blip r:embed="rId2"/>
          <a:stretch/>
        </p:blipFill>
        <p:spPr>
          <a:xfrm>
            <a:off x="5400000" y="1204560"/>
            <a:ext cx="4254120" cy="401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How are strange quarks made?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447" name="" descr=""/>
          <p:cNvPicPr/>
          <p:nvPr/>
        </p:nvPicPr>
        <p:blipFill>
          <a:blip r:embed="rId1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pic>
        <p:nvPicPr>
          <p:cNvPr id="448" name="" descr=""/>
          <p:cNvPicPr/>
          <p:nvPr/>
        </p:nvPicPr>
        <p:blipFill>
          <a:blip r:embed="rId2"/>
          <a:stretch/>
        </p:blipFill>
        <p:spPr>
          <a:xfrm>
            <a:off x="506520" y="1252800"/>
            <a:ext cx="2733480" cy="1590480"/>
          </a:xfrm>
          <a:prstGeom prst="rect">
            <a:avLst/>
          </a:prstGeom>
          <a:ln w="10800">
            <a:noFill/>
          </a:ln>
        </p:spPr>
      </p:pic>
      <p:pic>
        <p:nvPicPr>
          <p:cNvPr id="449" name="" descr=""/>
          <p:cNvPicPr/>
          <p:nvPr/>
        </p:nvPicPr>
        <p:blipFill>
          <a:blip r:embed="rId3"/>
          <a:stretch/>
        </p:blipFill>
        <p:spPr>
          <a:xfrm>
            <a:off x="307800" y="3269520"/>
            <a:ext cx="2752200" cy="1590480"/>
          </a:xfrm>
          <a:prstGeom prst="rect">
            <a:avLst/>
          </a:prstGeom>
          <a:ln w="10800">
            <a:noFill/>
          </a:ln>
        </p:spPr>
      </p:pic>
      <p:grpSp>
        <p:nvGrpSpPr>
          <p:cNvPr id="450" name=""/>
          <p:cNvGrpSpPr/>
          <p:nvPr/>
        </p:nvGrpSpPr>
        <p:grpSpPr>
          <a:xfrm>
            <a:off x="2700000" y="4289400"/>
            <a:ext cx="146160" cy="210600"/>
            <a:chOff x="2700000" y="4289400"/>
            <a:chExt cx="146160" cy="210600"/>
          </a:xfrm>
        </p:grpSpPr>
        <p:sp>
          <p:nvSpPr>
            <p:cNvPr id="451" name=""/>
            <p:cNvSpPr/>
            <p:nvPr/>
          </p:nvSpPr>
          <p:spPr>
            <a:xfrm>
              <a:off x="2700000" y="4307400"/>
              <a:ext cx="128160" cy="174600"/>
            </a:xfrm>
            <a:custGeom>
              <a:avLst/>
              <a:gdLst/>
              <a:ahLst/>
              <a:rect l="0" t="0" r="r" b="b"/>
              <a:pathLst>
                <a:path w="356" h="485">
                  <a:moveTo>
                    <a:pt x="0" y="0"/>
                  </a:moveTo>
                  <a:cubicBezTo>
                    <a:pt x="118" y="0"/>
                    <a:pt x="237" y="0"/>
                    <a:pt x="356" y="0"/>
                  </a:cubicBezTo>
                  <a:cubicBezTo>
                    <a:pt x="356" y="162"/>
                    <a:pt x="356" y="323"/>
                    <a:pt x="356" y="485"/>
                  </a:cubicBezTo>
                  <a:cubicBezTo>
                    <a:pt x="237" y="485"/>
                    <a:pt x="118" y="485"/>
                    <a:pt x="0" y="485"/>
                  </a:cubicBezTo>
                  <a:cubicBezTo>
                    <a:pt x="0" y="323"/>
                    <a:pt x="0" y="16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</p:sp>
        <p:sp>
          <p:nvSpPr>
            <p:cNvPr id="452" name=""/>
            <p:cNvSpPr/>
            <p:nvPr/>
          </p:nvSpPr>
          <p:spPr>
            <a:xfrm>
              <a:off x="2719800" y="4289400"/>
              <a:ext cx="126360" cy="11160"/>
            </a:xfrm>
            <a:custGeom>
              <a:avLst/>
              <a:gdLst/>
              <a:ahLst/>
              <a:rect l="0" t="0" r="r" b="b"/>
              <a:pathLst>
                <a:path w="351" h="31">
                  <a:moveTo>
                    <a:pt x="0" y="0"/>
                  </a:moveTo>
                  <a:cubicBezTo>
                    <a:pt x="117" y="0"/>
                    <a:pt x="234" y="0"/>
                    <a:pt x="351" y="0"/>
                  </a:cubicBezTo>
                  <a:cubicBezTo>
                    <a:pt x="351" y="10"/>
                    <a:pt x="351" y="20"/>
                    <a:pt x="351" y="31"/>
                  </a:cubicBezTo>
                  <a:cubicBezTo>
                    <a:pt x="234" y="31"/>
                    <a:pt x="117" y="31"/>
                    <a:pt x="0" y="31"/>
                  </a:cubicBezTo>
                  <a:cubicBezTo>
                    <a:pt x="0" y="20"/>
                    <a:pt x="0" y="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53" name=""/>
            <p:cNvSpPr/>
            <p:nvPr/>
          </p:nvSpPr>
          <p:spPr>
            <a:xfrm>
              <a:off x="2700000" y="4341600"/>
              <a:ext cx="129240" cy="158400"/>
            </a:xfrm>
            <a:custGeom>
              <a:avLst/>
              <a:gdLst/>
              <a:ahLst/>
              <a:rect l="0" t="0" r="r" b="b"/>
              <a:pathLst>
                <a:path w="359" h="440">
                  <a:moveTo>
                    <a:pt x="328" y="64"/>
                  </a:moveTo>
                  <a:cubicBezTo>
                    <a:pt x="303" y="67"/>
                    <a:pt x="284" y="89"/>
                    <a:pt x="284" y="109"/>
                  </a:cubicBezTo>
                  <a:cubicBezTo>
                    <a:pt x="284" y="122"/>
                    <a:pt x="293" y="136"/>
                    <a:pt x="314" y="136"/>
                  </a:cubicBezTo>
                  <a:cubicBezTo>
                    <a:pt x="335" y="136"/>
                    <a:pt x="359" y="120"/>
                    <a:pt x="359" y="83"/>
                  </a:cubicBezTo>
                  <a:cubicBezTo>
                    <a:pt x="359" y="39"/>
                    <a:pt x="317" y="0"/>
                    <a:pt x="242" y="0"/>
                  </a:cubicBezTo>
                  <a:cubicBezTo>
                    <a:pt x="114" y="0"/>
                    <a:pt x="78" y="97"/>
                    <a:pt x="78" y="142"/>
                  </a:cubicBezTo>
                  <a:cubicBezTo>
                    <a:pt x="78" y="217"/>
                    <a:pt x="150" y="231"/>
                    <a:pt x="178" y="237"/>
                  </a:cubicBezTo>
                  <a:cubicBezTo>
                    <a:pt x="228" y="248"/>
                    <a:pt x="278" y="259"/>
                    <a:pt x="278" y="312"/>
                  </a:cubicBezTo>
                  <a:cubicBezTo>
                    <a:pt x="278" y="337"/>
                    <a:pt x="256" y="418"/>
                    <a:pt x="139" y="418"/>
                  </a:cubicBezTo>
                  <a:cubicBezTo>
                    <a:pt x="128" y="418"/>
                    <a:pt x="53" y="418"/>
                    <a:pt x="30" y="368"/>
                  </a:cubicBezTo>
                  <a:cubicBezTo>
                    <a:pt x="66" y="373"/>
                    <a:pt x="92" y="343"/>
                    <a:pt x="92" y="315"/>
                  </a:cubicBezTo>
                  <a:cubicBezTo>
                    <a:pt x="92" y="292"/>
                    <a:pt x="75" y="281"/>
                    <a:pt x="55" y="281"/>
                  </a:cubicBezTo>
                  <a:cubicBezTo>
                    <a:pt x="30" y="281"/>
                    <a:pt x="0" y="301"/>
                    <a:pt x="0" y="345"/>
                  </a:cubicBezTo>
                  <a:cubicBezTo>
                    <a:pt x="0" y="401"/>
                    <a:pt x="55" y="440"/>
                    <a:pt x="139" y="440"/>
                  </a:cubicBezTo>
                  <a:cubicBezTo>
                    <a:pt x="297" y="440"/>
                    <a:pt x="334" y="323"/>
                    <a:pt x="334" y="278"/>
                  </a:cubicBezTo>
                  <a:cubicBezTo>
                    <a:pt x="334" y="242"/>
                    <a:pt x="317" y="220"/>
                    <a:pt x="303" y="206"/>
                  </a:cubicBezTo>
                  <a:cubicBezTo>
                    <a:pt x="278" y="181"/>
                    <a:pt x="250" y="175"/>
                    <a:pt x="206" y="167"/>
                  </a:cubicBezTo>
                  <a:cubicBezTo>
                    <a:pt x="172" y="159"/>
                    <a:pt x="133" y="153"/>
                    <a:pt x="133" y="109"/>
                  </a:cubicBezTo>
                  <a:cubicBezTo>
                    <a:pt x="133" y="81"/>
                    <a:pt x="156" y="19"/>
                    <a:pt x="242" y="19"/>
                  </a:cubicBezTo>
                  <a:cubicBezTo>
                    <a:pt x="267" y="19"/>
                    <a:pt x="314" y="28"/>
                    <a:pt x="328" y="6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</p:grpSp>
      <p:sp>
        <p:nvSpPr>
          <p:cNvPr id="454" name=""/>
          <p:cNvSpPr/>
          <p:nvPr/>
        </p:nvSpPr>
        <p:spPr>
          <a:xfrm>
            <a:off x="2700000" y="2340000"/>
            <a:ext cx="360000" cy="360000"/>
          </a:xfrm>
          <a:prstGeom prst="rect">
            <a:avLst/>
          </a:prstGeom>
          <a:solidFill>
            <a:srgbClr val="ffffff"/>
          </a:solidFill>
          <a:ln w="108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"/>
          <p:cNvSpPr/>
          <p:nvPr/>
        </p:nvSpPr>
        <p:spPr>
          <a:xfrm>
            <a:off x="2700000" y="1252800"/>
            <a:ext cx="360000" cy="360000"/>
          </a:xfrm>
          <a:prstGeom prst="rect">
            <a:avLst/>
          </a:prstGeom>
          <a:solidFill>
            <a:srgbClr val="ffffff"/>
          </a:solidFill>
          <a:ln w="108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"/>
          <p:cNvSpPr/>
          <p:nvPr/>
        </p:nvSpPr>
        <p:spPr>
          <a:xfrm>
            <a:off x="2520000" y="3420000"/>
            <a:ext cx="360000" cy="360000"/>
          </a:xfrm>
          <a:prstGeom prst="rect">
            <a:avLst/>
          </a:prstGeom>
          <a:solidFill>
            <a:srgbClr val="ffffff"/>
          </a:solidFill>
          <a:ln w="108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"/>
          <p:cNvSpPr/>
          <p:nvPr/>
        </p:nvSpPr>
        <p:spPr>
          <a:xfrm>
            <a:off x="2520000" y="4140000"/>
            <a:ext cx="360000" cy="360000"/>
          </a:xfrm>
          <a:prstGeom prst="rect">
            <a:avLst/>
          </a:prstGeom>
          <a:solidFill>
            <a:srgbClr val="ffffff"/>
          </a:solidFill>
          <a:ln w="108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58" name=""/>
          <p:cNvGrpSpPr/>
          <p:nvPr/>
        </p:nvGrpSpPr>
        <p:grpSpPr>
          <a:xfrm>
            <a:off x="2733840" y="2489400"/>
            <a:ext cx="146160" cy="210600"/>
            <a:chOff x="2733840" y="2489400"/>
            <a:chExt cx="146160" cy="210600"/>
          </a:xfrm>
        </p:grpSpPr>
        <p:sp>
          <p:nvSpPr>
            <p:cNvPr id="459" name=""/>
            <p:cNvSpPr/>
            <p:nvPr/>
          </p:nvSpPr>
          <p:spPr>
            <a:xfrm>
              <a:off x="2733840" y="2507400"/>
              <a:ext cx="128160" cy="174600"/>
            </a:xfrm>
            <a:custGeom>
              <a:avLst/>
              <a:gdLst/>
              <a:ahLst/>
              <a:rect l="0" t="0" r="r" b="b"/>
              <a:pathLst>
                <a:path w="356" h="485">
                  <a:moveTo>
                    <a:pt x="0" y="0"/>
                  </a:moveTo>
                  <a:cubicBezTo>
                    <a:pt x="118" y="0"/>
                    <a:pt x="237" y="0"/>
                    <a:pt x="356" y="0"/>
                  </a:cubicBezTo>
                  <a:cubicBezTo>
                    <a:pt x="356" y="162"/>
                    <a:pt x="356" y="323"/>
                    <a:pt x="356" y="485"/>
                  </a:cubicBezTo>
                  <a:cubicBezTo>
                    <a:pt x="237" y="485"/>
                    <a:pt x="118" y="485"/>
                    <a:pt x="0" y="485"/>
                  </a:cubicBezTo>
                  <a:cubicBezTo>
                    <a:pt x="0" y="323"/>
                    <a:pt x="0" y="16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</p:sp>
        <p:sp>
          <p:nvSpPr>
            <p:cNvPr id="460" name=""/>
            <p:cNvSpPr/>
            <p:nvPr/>
          </p:nvSpPr>
          <p:spPr>
            <a:xfrm>
              <a:off x="2753640" y="2489400"/>
              <a:ext cx="126360" cy="11160"/>
            </a:xfrm>
            <a:custGeom>
              <a:avLst/>
              <a:gdLst/>
              <a:ahLst/>
              <a:rect l="0" t="0" r="r" b="b"/>
              <a:pathLst>
                <a:path w="351" h="31">
                  <a:moveTo>
                    <a:pt x="0" y="0"/>
                  </a:moveTo>
                  <a:cubicBezTo>
                    <a:pt x="117" y="0"/>
                    <a:pt x="234" y="0"/>
                    <a:pt x="351" y="0"/>
                  </a:cubicBezTo>
                  <a:cubicBezTo>
                    <a:pt x="351" y="10"/>
                    <a:pt x="351" y="20"/>
                    <a:pt x="351" y="31"/>
                  </a:cubicBezTo>
                  <a:cubicBezTo>
                    <a:pt x="234" y="31"/>
                    <a:pt x="117" y="31"/>
                    <a:pt x="0" y="31"/>
                  </a:cubicBezTo>
                  <a:cubicBezTo>
                    <a:pt x="0" y="20"/>
                    <a:pt x="0" y="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61" name=""/>
            <p:cNvSpPr/>
            <p:nvPr/>
          </p:nvSpPr>
          <p:spPr>
            <a:xfrm>
              <a:off x="2733840" y="2541600"/>
              <a:ext cx="129240" cy="158400"/>
            </a:xfrm>
            <a:custGeom>
              <a:avLst/>
              <a:gdLst/>
              <a:ahLst/>
              <a:rect l="0" t="0" r="r" b="b"/>
              <a:pathLst>
                <a:path w="359" h="440">
                  <a:moveTo>
                    <a:pt x="328" y="64"/>
                  </a:moveTo>
                  <a:cubicBezTo>
                    <a:pt x="303" y="67"/>
                    <a:pt x="284" y="89"/>
                    <a:pt x="284" y="109"/>
                  </a:cubicBezTo>
                  <a:cubicBezTo>
                    <a:pt x="284" y="122"/>
                    <a:pt x="293" y="136"/>
                    <a:pt x="314" y="136"/>
                  </a:cubicBezTo>
                  <a:cubicBezTo>
                    <a:pt x="335" y="136"/>
                    <a:pt x="359" y="120"/>
                    <a:pt x="359" y="83"/>
                  </a:cubicBezTo>
                  <a:cubicBezTo>
                    <a:pt x="359" y="39"/>
                    <a:pt x="317" y="0"/>
                    <a:pt x="242" y="0"/>
                  </a:cubicBezTo>
                  <a:cubicBezTo>
                    <a:pt x="114" y="0"/>
                    <a:pt x="78" y="97"/>
                    <a:pt x="78" y="142"/>
                  </a:cubicBezTo>
                  <a:cubicBezTo>
                    <a:pt x="78" y="217"/>
                    <a:pt x="150" y="231"/>
                    <a:pt x="178" y="237"/>
                  </a:cubicBezTo>
                  <a:cubicBezTo>
                    <a:pt x="228" y="248"/>
                    <a:pt x="278" y="259"/>
                    <a:pt x="278" y="312"/>
                  </a:cubicBezTo>
                  <a:cubicBezTo>
                    <a:pt x="278" y="337"/>
                    <a:pt x="256" y="418"/>
                    <a:pt x="139" y="418"/>
                  </a:cubicBezTo>
                  <a:cubicBezTo>
                    <a:pt x="128" y="418"/>
                    <a:pt x="53" y="418"/>
                    <a:pt x="30" y="368"/>
                  </a:cubicBezTo>
                  <a:cubicBezTo>
                    <a:pt x="66" y="373"/>
                    <a:pt x="92" y="343"/>
                    <a:pt x="92" y="315"/>
                  </a:cubicBezTo>
                  <a:cubicBezTo>
                    <a:pt x="92" y="292"/>
                    <a:pt x="75" y="281"/>
                    <a:pt x="55" y="281"/>
                  </a:cubicBezTo>
                  <a:cubicBezTo>
                    <a:pt x="30" y="281"/>
                    <a:pt x="0" y="301"/>
                    <a:pt x="0" y="345"/>
                  </a:cubicBezTo>
                  <a:cubicBezTo>
                    <a:pt x="0" y="401"/>
                    <a:pt x="55" y="440"/>
                    <a:pt x="139" y="440"/>
                  </a:cubicBezTo>
                  <a:cubicBezTo>
                    <a:pt x="297" y="440"/>
                    <a:pt x="334" y="323"/>
                    <a:pt x="334" y="278"/>
                  </a:cubicBezTo>
                  <a:cubicBezTo>
                    <a:pt x="334" y="242"/>
                    <a:pt x="317" y="220"/>
                    <a:pt x="303" y="206"/>
                  </a:cubicBezTo>
                  <a:cubicBezTo>
                    <a:pt x="278" y="181"/>
                    <a:pt x="250" y="175"/>
                    <a:pt x="206" y="167"/>
                  </a:cubicBezTo>
                  <a:cubicBezTo>
                    <a:pt x="172" y="159"/>
                    <a:pt x="133" y="153"/>
                    <a:pt x="133" y="109"/>
                  </a:cubicBezTo>
                  <a:cubicBezTo>
                    <a:pt x="133" y="81"/>
                    <a:pt x="156" y="19"/>
                    <a:pt x="242" y="19"/>
                  </a:cubicBezTo>
                  <a:cubicBezTo>
                    <a:pt x="267" y="19"/>
                    <a:pt x="314" y="28"/>
                    <a:pt x="328" y="6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</p:grpSp>
      <p:grpSp>
        <p:nvGrpSpPr>
          <p:cNvPr id="462" name=""/>
          <p:cNvGrpSpPr/>
          <p:nvPr/>
        </p:nvGrpSpPr>
        <p:grpSpPr>
          <a:xfrm>
            <a:off x="2751120" y="1252800"/>
            <a:ext cx="128880" cy="158400"/>
            <a:chOff x="2751120" y="1252800"/>
            <a:chExt cx="128880" cy="158400"/>
          </a:xfrm>
        </p:grpSpPr>
        <p:sp>
          <p:nvSpPr>
            <p:cNvPr id="463" name=""/>
            <p:cNvSpPr/>
            <p:nvPr/>
          </p:nvSpPr>
          <p:spPr>
            <a:xfrm>
              <a:off x="2751120" y="1270800"/>
              <a:ext cx="110880" cy="122400"/>
            </a:xfrm>
            <a:custGeom>
              <a:avLst/>
              <a:gdLst/>
              <a:ahLst/>
              <a:rect l="0" t="0" r="r" b="b"/>
              <a:pathLst>
                <a:path w="308" h="340">
                  <a:moveTo>
                    <a:pt x="0" y="0"/>
                  </a:moveTo>
                  <a:cubicBezTo>
                    <a:pt x="102" y="0"/>
                    <a:pt x="205" y="0"/>
                    <a:pt x="308" y="0"/>
                  </a:cubicBezTo>
                  <a:cubicBezTo>
                    <a:pt x="308" y="113"/>
                    <a:pt x="308" y="227"/>
                    <a:pt x="308" y="340"/>
                  </a:cubicBezTo>
                  <a:cubicBezTo>
                    <a:pt x="205" y="340"/>
                    <a:pt x="102" y="340"/>
                    <a:pt x="0" y="340"/>
                  </a:cubicBezTo>
                  <a:cubicBezTo>
                    <a:pt x="0" y="227"/>
                    <a:pt x="0" y="11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</p:sp>
        <p:sp>
          <p:nvSpPr>
            <p:cNvPr id="464" name=""/>
            <p:cNvSpPr/>
            <p:nvPr/>
          </p:nvSpPr>
          <p:spPr>
            <a:xfrm>
              <a:off x="2751120" y="1252800"/>
              <a:ext cx="128880" cy="158400"/>
            </a:xfrm>
            <a:custGeom>
              <a:avLst/>
              <a:gdLst/>
              <a:ahLst/>
              <a:rect l="0" t="0" r="r" b="b"/>
              <a:pathLst>
                <a:path w="358" h="440">
                  <a:moveTo>
                    <a:pt x="330" y="67"/>
                  </a:moveTo>
                  <a:cubicBezTo>
                    <a:pt x="302" y="67"/>
                    <a:pt x="283" y="89"/>
                    <a:pt x="283" y="109"/>
                  </a:cubicBezTo>
                  <a:cubicBezTo>
                    <a:pt x="283" y="123"/>
                    <a:pt x="291" y="139"/>
                    <a:pt x="314" y="139"/>
                  </a:cubicBezTo>
                  <a:cubicBezTo>
                    <a:pt x="336" y="139"/>
                    <a:pt x="358" y="123"/>
                    <a:pt x="358" y="84"/>
                  </a:cubicBezTo>
                  <a:cubicBezTo>
                    <a:pt x="358" y="39"/>
                    <a:pt x="316" y="0"/>
                    <a:pt x="241" y="0"/>
                  </a:cubicBezTo>
                  <a:cubicBezTo>
                    <a:pt x="114" y="0"/>
                    <a:pt x="77" y="100"/>
                    <a:pt x="77" y="142"/>
                  </a:cubicBezTo>
                  <a:cubicBezTo>
                    <a:pt x="77" y="217"/>
                    <a:pt x="150" y="231"/>
                    <a:pt x="177" y="237"/>
                  </a:cubicBezTo>
                  <a:cubicBezTo>
                    <a:pt x="227" y="248"/>
                    <a:pt x="280" y="259"/>
                    <a:pt x="280" y="312"/>
                  </a:cubicBezTo>
                  <a:cubicBezTo>
                    <a:pt x="280" y="337"/>
                    <a:pt x="258" y="418"/>
                    <a:pt x="141" y="418"/>
                  </a:cubicBezTo>
                  <a:cubicBezTo>
                    <a:pt x="127" y="418"/>
                    <a:pt x="52" y="418"/>
                    <a:pt x="30" y="368"/>
                  </a:cubicBezTo>
                  <a:cubicBezTo>
                    <a:pt x="66" y="373"/>
                    <a:pt x="91" y="343"/>
                    <a:pt x="91" y="315"/>
                  </a:cubicBezTo>
                  <a:cubicBezTo>
                    <a:pt x="91" y="292"/>
                    <a:pt x="75" y="281"/>
                    <a:pt x="55" y="281"/>
                  </a:cubicBezTo>
                  <a:cubicBezTo>
                    <a:pt x="30" y="281"/>
                    <a:pt x="0" y="301"/>
                    <a:pt x="0" y="345"/>
                  </a:cubicBezTo>
                  <a:cubicBezTo>
                    <a:pt x="0" y="401"/>
                    <a:pt x="55" y="440"/>
                    <a:pt x="139" y="440"/>
                  </a:cubicBezTo>
                  <a:cubicBezTo>
                    <a:pt x="297" y="440"/>
                    <a:pt x="336" y="323"/>
                    <a:pt x="336" y="278"/>
                  </a:cubicBezTo>
                  <a:cubicBezTo>
                    <a:pt x="336" y="245"/>
                    <a:pt x="316" y="220"/>
                    <a:pt x="305" y="209"/>
                  </a:cubicBezTo>
                  <a:cubicBezTo>
                    <a:pt x="277" y="181"/>
                    <a:pt x="250" y="175"/>
                    <a:pt x="208" y="167"/>
                  </a:cubicBezTo>
                  <a:cubicBezTo>
                    <a:pt x="172" y="159"/>
                    <a:pt x="133" y="153"/>
                    <a:pt x="133" y="109"/>
                  </a:cubicBezTo>
                  <a:cubicBezTo>
                    <a:pt x="133" y="81"/>
                    <a:pt x="158" y="22"/>
                    <a:pt x="241" y="22"/>
                  </a:cubicBezTo>
                  <a:cubicBezTo>
                    <a:pt x="266" y="22"/>
                    <a:pt x="316" y="28"/>
                    <a:pt x="330" y="6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</p:grpSp>
      <p:grpSp>
        <p:nvGrpSpPr>
          <p:cNvPr id="465" name=""/>
          <p:cNvGrpSpPr/>
          <p:nvPr/>
        </p:nvGrpSpPr>
        <p:grpSpPr>
          <a:xfrm>
            <a:off x="2682000" y="4307400"/>
            <a:ext cx="146160" cy="210600"/>
            <a:chOff x="2682000" y="4307400"/>
            <a:chExt cx="146160" cy="210600"/>
          </a:xfrm>
        </p:grpSpPr>
        <p:sp>
          <p:nvSpPr>
            <p:cNvPr id="466" name=""/>
            <p:cNvSpPr/>
            <p:nvPr/>
          </p:nvSpPr>
          <p:spPr>
            <a:xfrm>
              <a:off x="2682000" y="4325400"/>
              <a:ext cx="128160" cy="174600"/>
            </a:xfrm>
            <a:custGeom>
              <a:avLst/>
              <a:gdLst/>
              <a:ahLst/>
              <a:rect l="0" t="0" r="r" b="b"/>
              <a:pathLst>
                <a:path w="356" h="485">
                  <a:moveTo>
                    <a:pt x="0" y="0"/>
                  </a:moveTo>
                  <a:cubicBezTo>
                    <a:pt x="118" y="0"/>
                    <a:pt x="237" y="0"/>
                    <a:pt x="356" y="0"/>
                  </a:cubicBezTo>
                  <a:cubicBezTo>
                    <a:pt x="356" y="162"/>
                    <a:pt x="356" y="323"/>
                    <a:pt x="356" y="485"/>
                  </a:cubicBezTo>
                  <a:cubicBezTo>
                    <a:pt x="237" y="485"/>
                    <a:pt x="118" y="485"/>
                    <a:pt x="0" y="485"/>
                  </a:cubicBezTo>
                  <a:cubicBezTo>
                    <a:pt x="0" y="323"/>
                    <a:pt x="0" y="16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</p:sp>
        <p:sp>
          <p:nvSpPr>
            <p:cNvPr id="467" name=""/>
            <p:cNvSpPr/>
            <p:nvPr/>
          </p:nvSpPr>
          <p:spPr>
            <a:xfrm>
              <a:off x="2701800" y="4307400"/>
              <a:ext cx="126360" cy="11160"/>
            </a:xfrm>
            <a:custGeom>
              <a:avLst/>
              <a:gdLst/>
              <a:ahLst/>
              <a:rect l="0" t="0" r="r" b="b"/>
              <a:pathLst>
                <a:path w="351" h="31">
                  <a:moveTo>
                    <a:pt x="0" y="0"/>
                  </a:moveTo>
                  <a:cubicBezTo>
                    <a:pt x="117" y="0"/>
                    <a:pt x="234" y="0"/>
                    <a:pt x="351" y="0"/>
                  </a:cubicBezTo>
                  <a:cubicBezTo>
                    <a:pt x="351" y="10"/>
                    <a:pt x="351" y="20"/>
                    <a:pt x="351" y="31"/>
                  </a:cubicBezTo>
                  <a:cubicBezTo>
                    <a:pt x="234" y="31"/>
                    <a:pt x="117" y="31"/>
                    <a:pt x="0" y="31"/>
                  </a:cubicBezTo>
                  <a:cubicBezTo>
                    <a:pt x="0" y="20"/>
                    <a:pt x="0" y="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68" name=""/>
            <p:cNvSpPr/>
            <p:nvPr/>
          </p:nvSpPr>
          <p:spPr>
            <a:xfrm>
              <a:off x="2682000" y="4359600"/>
              <a:ext cx="129240" cy="158400"/>
            </a:xfrm>
            <a:custGeom>
              <a:avLst/>
              <a:gdLst/>
              <a:ahLst/>
              <a:rect l="0" t="0" r="r" b="b"/>
              <a:pathLst>
                <a:path w="359" h="440">
                  <a:moveTo>
                    <a:pt x="328" y="64"/>
                  </a:moveTo>
                  <a:cubicBezTo>
                    <a:pt x="303" y="67"/>
                    <a:pt x="284" y="89"/>
                    <a:pt x="284" y="109"/>
                  </a:cubicBezTo>
                  <a:cubicBezTo>
                    <a:pt x="284" y="122"/>
                    <a:pt x="293" y="136"/>
                    <a:pt x="314" y="136"/>
                  </a:cubicBezTo>
                  <a:cubicBezTo>
                    <a:pt x="335" y="136"/>
                    <a:pt x="359" y="120"/>
                    <a:pt x="359" y="83"/>
                  </a:cubicBezTo>
                  <a:cubicBezTo>
                    <a:pt x="359" y="39"/>
                    <a:pt x="317" y="0"/>
                    <a:pt x="242" y="0"/>
                  </a:cubicBezTo>
                  <a:cubicBezTo>
                    <a:pt x="114" y="0"/>
                    <a:pt x="78" y="97"/>
                    <a:pt x="78" y="142"/>
                  </a:cubicBezTo>
                  <a:cubicBezTo>
                    <a:pt x="78" y="217"/>
                    <a:pt x="150" y="231"/>
                    <a:pt x="178" y="237"/>
                  </a:cubicBezTo>
                  <a:cubicBezTo>
                    <a:pt x="228" y="248"/>
                    <a:pt x="278" y="259"/>
                    <a:pt x="278" y="312"/>
                  </a:cubicBezTo>
                  <a:cubicBezTo>
                    <a:pt x="278" y="337"/>
                    <a:pt x="256" y="418"/>
                    <a:pt x="139" y="418"/>
                  </a:cubicBezTo>
                  <a:cubicBezTo>
                    <a:pt x="128" y="418"/>
                    <a:pt x="53" y="418"/>
                    <a:pt x="30" y="368"/>
                  </a:cubicBezTo>
                  <a:cubicBezTo>
                    <a:pt x="66" y="373"/>
                    <a:pt x="92" y="343"/>
                    <a:pt x="92" y="315"/>
                  </a:cubicBezTo>
                  <a:cubicBezTo>
                    <a:pt x="92" y="292"/>
                    <a:pt x="75" y="281"/>
                    <a:pt x="55" y="281"/>
                  </a:cubicBezTo>
                  <a:cubicBezTo>
                    <a:pt x="30" y="281"/>
                    <a:pt x="0" y="301"/>
                    <a:pt x="0" y="345"/>
                  </a:cubicBezTo>
                  <a:cubicBezTo>
                    <a:pt x="0" y="401"/>
                    <a:pt x="55" y="440"/>
                    <a:pt x="139" y="440"/>
                  </a:cubicBezTo>
                  <a:cubicBezTo>
                    <a:pt x="297" y="440"/>
                    <a:pt x="334" y="323"/>
                    <a:pt x="334" y="278"/>
                  </a:cubicBezTo>
                  <a:cubicBezTo>
                    <a:pt x="334" y="242"/>
                    <a:pt x="317" y="220"/>
                    <a:pt x="303" y="206"/>
                  </a:cubicBezTo>
                  <a:cubicBezTo>
                    <a:pt x="278" y="181"/>
                    <a:pt x="250" y="175"/>
                    <a:pt x="206" y="167"/>
                  </a:cubicBezTo>
                  <a:cubicBezTo>
                    <a:pt x="172" y="159"/>
                    <a:pt x="133" y="153"/>
                    <a:pt x="133" y="109"/>
                  </a:cubicBezTo>
                  <a:cubicBezTo>
                    <a:pt x="133" y="81"/>
                    <a:pt x="156" y="19"/>
                    <a:pt x="242" y="19"/>
                  </a:cubicBezTo>
                  <a:cubicBezTo>
                    <a:pt x="267" y="19"/>
                    <a:pt x="314" y="28"/>
                    <a:pt x="328" y="6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</p:grpSp>
      <p:grpSp>
        <p:nvGrpSpPr>
          <p:cNvPr id="469" name=""/>
          <p:cNvGrpSpPr/>
          <p:nvPr/>
        </p:nvGrpSpPr>
        <p:grpSpPr>
          <a:xfrm>
            <a:off x="2700000" y="3441600"/>
            <a:ext cx="128880" cy="158400"/>
            <a:chOff x="2700000" y="3441600"/>
            <a:chExt cx="128880" cy="158400"/>
          </a:xfrm>
        </p:grpSpPr>
        <p:sp>
          <p:nvSpPr>
            <p:cNvPr id="470" name=""/>
            <p:cNvSpPr/>
            <p:nvPr/>
          </p:nvSpPr>
          <p:spPr>
            <a:xfrm>
              <a:off x="2700000" y="3459600"/>
              <a:ext cx="110880" cy="122400"/>
            </a:xfrm>
            <a:custGeom>
              <a:avLst/>
              <a:gdLst/>
              <a:ahLst/>
              <a:rect l="0" t="0" r="r" b="b"/>
              <a:pathLst>
                <a:path w="308" h="340">
                  <a:moveTo>
                    <a:pt x="0" y="0"/>
                  </a:moveTo>
                  <a:cubicBezTo>
                    <a:pt x="102" y="0"/>
                    <a:pt x="205" y="0"/>
                    <a:pt x="308" y="0"/>
                  </a:cubicBezTo>
                  <a:cubicBezTo>
                    <a:pt x="308" y="113"/>
                    <a:pt x="308" y="227"/>
                    <a:pt x="308" y="340"/>
                  </a:cubicBezTo>
                  <a:cubicBezTo>
                    <a:pt x="205" y="340"/>
                    <a:pt x="102" y="340"/>
                    <a:pt x="0" y="340"/>
                  </a:cubicBezTo>
                  <a:cubicBezTo>
                    <a:pt x="0" y="227"/>
                    <a:pt x="0" y="11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</p:sp>
        <p:sp>
          <p:nvSpPr>
            <p:cNvPr id="471" name=""/>
            <p:cNvSpPr/>
            <p:nvPr/>
          </p:nvSpPr>
          <p:spPr>
            <a:xfrm>
              <a:off x="2700000" y="3441600"/>
              <a:ext cx="128880" cy="158400"/>
            </a:xfrm>
            <a:custGeom>
              <a:avLst/>
              <a:gdLst/>
              <a:ahLst/>
              <a:rect l="0" t="0" r="r" b="b"/>
              <a:pathLst>
                <a:path w="358" h="440">
                  <a:moveTo>
                    <a:pt x="330" y="67"/>
                  </a:moveTo>
                  <a:cubicBezTo>
                    <a:pt x="302" y="67"/>
                    <a:pt x="283" y="89"/>
                    <a:pt x="283" y="109"/>
                  </a:cubicBezTo>
                  <a:cubicBezTo>
                    <a:pt x="283" y="123"/>
                    <a:pt x="291" y="139"/>
                    <a:pt x="314" y="139"/>
                  </a:cubicBezTo>
                  <a:cubicBezTo>
                    <a:pt x="336" y="139"/>
                    <a:pt x="358" y="123"/>
                    <a:pt x="358" y="84"/>
                  </a:cubicBezTo>
                  <a:cubicBezTo>
                    <a:pt x="358" y="39"/>
                    <a:pt x="316" y="0"/>
                    <a:pt x="241" y="0"/>
                  </a:cubicBezTo>
                  <a:cubicBezTo>
                    <a:pt x="114" y="0"/>
                    <a:pt x="77" y="100"/>
                    <a:pt x="77" y="142"/>
                  </a:cubicBezTo>
                  <a:cubicBezTo>
                    <a:pt x="77" y="217"/>
                    <a:pt x="150" y="231"/>
                    <a:pt x="177" y="237"/>
                  </a:cubicBezTo>
                  <a:cubicBezTo>
                    <a:pt x="227" y="248"/>
                    <a:pt x="280" y="259"/>
                    <a:pt x="280" y="312"/>
                  </a:cubicBezTo>
                  <a:cubicBezTo>
                    <a:pt x="280" y="337"/>
                    <a:pt x="258" y="418"/>
                    <a:pt x="141" y="418"/>
                  </a:cubicBezTo>
                  <a:cubicBezTo>
                    <a:pt x="127" y="418"/>
                    <a:pt x="52" y="418"/>
                    <a:pt x="30" y="368"/>
                  </a:cubicBezTo>
                  <a:cubicBezTo>
                    <a:pt x="66" y="373"/>
                    <a:pt x="91" y="343"/>
                    <a:pt x="91" y="315"/>
                  </a:cubicBezTo>
                  <a:cubicBezTo>
                    <a:pt x="91" y="292"/>
                    <a:pt x="75" y="281"/>
                    <a:pt x="55" y="281"/>
                  </a:cubicBezTo>
                  <a:cubicBezTo>
                    <a:pt x="30" y="281"/>
                    <a:pt x="0" y="301"/>
                    <a:pt x="0" y="345"/>
                  </a:cubicBezTo>
                  <a:cubicBezTo>
                    <a:pt x="0" y="401"/>
                    <a:pt x="55" y="440"/>
                    <a:pt x="139" y="440"/>
                  </a:cubicBezTo>
                  <a:cubicBezTo>
                    <a:pt x="297" y="440"/>
                    <a:pt x="336" y="323"/>
                    <a:pt x="336" y="278"/>
                  </a:cubicBezTo>
                  <a:cubicBezTo>
                    <a:pt x="336" y="245"/>
                    <a:pt x="316" y="220"/>
                    <a:pt x="305" y="209"/>
                  </a:cubicBezTo>
                  <a:cubicBezTo>
                    <a:pt x="277" y="181"/>
                    <a:pt x="250" y="175"/>
                    <a:pt x="208" y="167"/>
                  </a:cubicBezTo>
                  <a:cubicBezTo>
                    <a:pt x="172" y="159"/>
                    <a:pt x="133" y="153"/>
                    <a:pt x="133" y="109"/>
                  </a:cubicBezTo>
                  <a:cubicBezTo>
                    <a:pt x="133" y="81"/>
                    <a:pt x="158" y="22"/>
                    <a:pt x="241" y="22"/>
                  </a:cubicBezTo>
                  <a:cubicBezTo>
                    <a:pt x="266" y="22"/>
                    <a:pt x="316" y="28"/>
                    <a:pt x="330" y="6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</p:grpSp>
      <p:sp>
        <p:nvSpPr>
          <p:cNvPr id="472" name=""/>
          <p:cNvSpPr txBox="1"/>
          <p:nvPr/>
        </p:nvSpPr>
        <p:spPr>
          <a:xfrm>
            <a:off x="6300000" y="2385000"/>
            <a:ext cx="3780000" cy="17550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c9211e"/>
                </a:solidFill>
                <a:latin typeface="Noto Sans"/>
              </a:rPr>
              <a:t>Other particles in the QGP can undergo interactions which make strange quarks</a:t>
            </a:r>
            <a:endParaRPr b="0" lang="en-GB" sz="2400" spc="-1" strike="noStrike">
              <a:solidFill>
                <a:srgbClr val="c9211e"/>
              </a:solidFill>
              <a:latin typeface="Noto Sans"/>
            </a:endParaRPr>
          </a:p>
        </p:txBody>
      </p:sp>
      <p:sp>
        <p:nvSpPr>
          <p:cNvPr id="473" name=""/>
          <p:cNvSpPr txBox="1"/>
          <p:nvPr/>
        </p:nvSpPr>
        <p:spPr>
          <a:xfrm>
            <a:off x="3600000" y="1758600"/>
            <a:ext cx="2880000" cy="4014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g + g → s + sbar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74" name=""/>
          <p:cNvSpPr txBox="1"/>
          <p:nvPr/>
        </p:nvSpPr>
        <p:spPr>
          <a:xfrm>
            <a:off x="3420000" y="3849120"/>
            <a:ext cx="2520000" cy="4014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q + qbar → s + sbar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Just like chemistry!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476" name="" descr=""/>
          <p:cNvPicPr/>
          <p:nvPr/>
        </p:nvPicPr>
        <p:blipFill>
          <a:blip r:embed="rId1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pic>
        <p:nvPicPr>
          <p:cNvPr id="477" name="" descr=""/>
          <p:cNvPicPr/>
          <p:nvPr/>
        </p:nvPicPr>
        <p:blipFill>
          <a:blip r:embed="rId2"/>
          <a:stretch/>
        </p:blipFill>
        <p:spPr>
          <a:xfrm>
            <a:off x="540000" y="945720"/>
            <a:ext cx="5040000" cy="4075200"/>
          </a:xfrm>
          <a:prstGeom prst="rect">
            <a:avLst/>
          </a:prstGeom>
          <a:ln w="10800">
            <a:noFill/>
          </a:ln>
        </p:spPr>
      </p:pic>
      <p:sp>
        <p:nvSpPr>
          <p:cNvPr id="478" name=""/>
          <p:cNvSpPr txBox="1"/>
          <p:nvPr/>
        </p:nvSpPr>
        <p:spPr>
          <a:xfrm>
            <a:off x="3960000" y="1643400"/>
            <a:ext cx="3240000" cy="8766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200" spc="-1" strike="noStrike">
                <a:solidFill>
                  <a:srgbClr val="2c3e50"/>
                </a:solidFill>
                <a:latin typeface="Noto Sans"/>
              </a:rPr>
              <a:t>Or g + g → s + sbar</a:t>
            </a:r>
            <a:endParaRPr b="0" lang="en-GB" sz="22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79" name=""/>
          <p:cNvSpPr txBox="1"/>
          <p:nvPr/>
        </p:nvSpPr>
        <p:spPr>
          <a:xfrm>
            <a:off x="3780000" y="3554280"/>
            <a:ext cx="3240000" cy="94572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200" spc="-1" strike="noStrike">
                <a:solidFill>
                  <a:srgbClr val="2c3e50"/>
                </a:solidFill>
                <a:latin typeface="Noto Sans"/>
              </a:rPr>
              <a:t>Or s + sbar → g + g</a:t>
            </a:r>
            <a:endParaRPr b="0" lang="en-GB" sz="22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80" name=""/>
          <p:cNvSpPr txBox="1"/>
          <p:nvPr/>
        </p:nvSpPr>
        <p:spPr>
          <a:xfrm>
            <a:off x="7020000" y="1968840"/>
            <a:ext cx="2880000" cy="217116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c9211e"/>
                </a:solidFill>
                <a:latin typeface="Noto Sans"/>
              </a:rPr>
              <a:t>Some sort of equilibrium of strange quarks in the plasma will be reached</a:t>
            </a:r>
            <a:endParaRPr b="0" lang="en-GB" sz="2400" spc="-1" strike="noStrike">
              <a:solidFill>
                <a:srgbClr val="c9211e"/>
              </a:solidFill>
              <a:latin typeface="Noto Sans"/>
            </a:endParaRPr>
          </a:p>
        </p:txBody>
      </p:sp>
      <p:sp>
        <p:nvSpPr>
          <p:cNvPr id="481" name=""/>
          <p:cNvSpPr txBox="1"/>
          <p:nvPr/>
        </p:nvSpPr>
        <p:spPr>
          <a:xfrm>
            <a:off x="180000" y="4680000"/>
            <a:ext cx="5760000" cy="104256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1100" spc="-1" strike="noStrike">
                <a:solidFill>
                  <a:srgbClr val="2c3e50"/>
                </a:solidFill>
                <a:latin typeface="Noto Sans"/>
              </a:rPr>
              <a:t>Siyavula https://www.siyavula.com/read/za/physical-sciences/grade-12/chemical-equilibrium/08-chemical-equilibrium-01</a:t>
            </a:r>
            <a:endParaRPr b="0" lang="en-GB" sz="11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Compared to what?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483" name="" descr=""/>
          <p:cNvPicPr/>
          <p:nvPr/>
        </p:nvPicPr>
        <p:blipFill>
          <a:blip r:embed="rId1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sp>
        <p:nvSpPr>
          <p:cNvPr id="484" name=""/>
          <p:cNvSpPr txBox="1"/>
          <p:nvPr/>
        </p:nvSpPr>
        <p:spPr>
          <a:xfrm>
            <a:off x="180000" y="1237320"/>
            <a:ext cx="4680000" cy="92268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More strangeness in heavy ion collisions, compared to what?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85" name=""/>
          <p:cNvSpPr txBox="1"/>
          <p:nvPr/>
        </p:nvSpPr>
        <p:spPr>
          <a:xfrm>
            <a:off x="5580000" y="2160000"/>
            <a:ext cx="4500000" cy="50652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Glauber model is back again!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grpSp>
        <p:nvGrpSpPr>
          <p:cNvPr id="486" name=""/>
          <p:cNvGrpSpPr/>
          <p:nvPr/>
        </p:nvGrpSpPr>
        <p:grpSpPr>
          <a:xfrm>
            <a:off x="720000" y="3780000"/>
            <a:ext cx="8056800" cy="835560"/>
            <a:chOff x="720000" y="3780000"/>
            <a:chExt cx="8056800" cy="835560"/>
          </a:xfrm>
        </p:grpSpPr>
        <p:sp>
          <p:nvSpPr>
            <p:cNvPr id="487" name=""/>
            <p:cNvSpPr/>
            <p:nvPr/>
          </p:nvSpPr>
          <p:spPr>
            <a:xfrm>
              <a:off x="722880" y="3798000"/>
              <a:ext cx="8035920" cy="799560"/>
            </a:xfrm>
            <a:custGeom>
              <a:avLst/>
              <a:gdLst/>
              <a:ahLst/>
              <a:rect l="0" t="0" r="r" b="b"/>
              <a:pathLst>
                <a:path w="22322" h="2221">
                  <a:moveTo>
                    <a:pt x="11162" y="2221"/>
                  </a:moveTo>
                  <a:cubicBezTo>
                    <a:pt x="7442" y="2221"/>
                    <a:pt x="3721" y="2221"/>
                    <a:pt x="0" y="2221"/>
                  </a:cubicBezTo>
                  <a:cubicBezTo>
                    <a:pt x="0" y="1481"/>
                    <a:pt x="0" y="740"/>
                    <a:pt x="0" y="0"/>
                  </a:cubicBezTo>
                  <a:cubicBezTo>
                    <a:pt x="7441" y="0"/>
                    <a:pt x="14881" y="0"/>
                    <a:pt x="22322" y="0"/>
                  </a:cubicBezTo>
                  <a:cubicBezTo>
                    <a:pt x="22322" y="740"/>
                    <a:pt x="22322" y="1481"/>
                    <a:pt x="22322" y="2221"/>
                  </a:cubicBezTo>
                  <a:cubicBezTo>
                    <a:pt x="18602" y="2221"/>
                    <a:pt x="14882" y="2221"/>
                    <a:pt x="11162" y="222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</p:sp>
        <p:sp>
          <p:nvSpPr>
            <p:cNvPr id="488" name=""/>
            <p:cNvSpPr/>
            <p:nvPr/>
          </p:nvSpPr>
          <p:spPr>
            <a:xfrm>
              <a:off x="720000" y="4030560"/>
              <a:ext cx="253080" cy="249840"/>
            </a:xfrm>
            <a:custGeom>
              <a:avLst/>
              <a:gdLst/>
              <a:ahLst/>
              <a:rect l="0" t="0" r="r" b="b"/>
              <a:pathLst>
                <a:path w="703" h="694">
                  <a:moveTo>
                    <a:pt x="328" y="67"/>
                  </a:moveTo>
                  <a:cubicBezTo>
                    <a:pt x="333" y="45"/>
                    <a:pt x="336" y="34"/>
                    <a:pt x="356" y="31"/>
                  </a:cubicBezTo>
                  <a:cubicBezTo>
                    <a:pt x="364" y="31"/>
                    <a:pt x="395" y="31"/>
                    <a:pt x="414" y="31"/>
                  </a:cubicBezTo>
                  <a:cubicBezTo>
                    <a:pt x="484" y="31"/>
                    <a:pt x="594" y="31"/>
                    <a:pt x="594" y="129"/>
                  </a:cubicBezTo>
                  <a:cubicBezTo>
                    <a:pt x="594" y="162"/>
                    <a:pt x="580" y="230"/>
                    <a:pt x="540" y="269"/>
                  </a:cubicBezTo>
                  <a:cubicBezTo>
                    <a:pt x="515" y="294"/>
                    <a:pt x="462" y="325"/>
                    <a:pt x="375" y="325"/>
                  </a:cubicBezTo>
                  <a:cubicBezTo>
                    <a:pt x="338" y="325"/>
                    <a:pt x="300" y="325"/>
                    <a:pt x="263" y="325"/>
                  </a:cubicBezTo>
                  <a:cubicBezTo>
                    <a:pt x="285" y="239"/>
                    <a:pt x="306" y="153"/>
                    <a:pt x="328" y="67"/>
                  </a:cubicBezTo>
                  <a:moveTo>
                    <a:pt x="470" y="339"/>
                  </a:moveTo>
                  <a:cubicBezTo>
                    <a:pt x="568" y="316"/>
                    <a:pt x="686" y="246"/>
                    <a:pt x="686" y="148"/>
                  </a:cubicBezTo>
                  <a:cubicBezTo>
                    <a:pt x="686" y="65"/>
                    <a:pt x="596" y="0"/>
                    <a:pt x="468" y="0"/>
                  </a:cubicBezTo>
                  <a:cubicBezTo>
                    <a:pt x="374" y="0"/>
                    <a:pt x="281" y="0"/>
                    <a:pt x="188" y="0"/>
                  </a:cubicBezTo>
                  <a:cubicBezTo>
                    <a:pt x="168" y="0"/>
                    <a:pt x="160" y="0"/>
                    <a:pt x="160" y="20"/>
                  </a:cubicBezTo>
                  <a:cubicBezTo>
                    <a:pt x="160" y="31"/>
                    <a:pt x="168" y="31"/>
                    <a:pt x="188" y="31"/>
                  </a:cubicBezTo>
                  <a:cubicBezTo>
                    <a:pt x="200" y="32"/>
                    <a:pt x="207" y="31"/>
                    <a:pt x="224" y="34"/>
                  </a:cubicBezTo>
                  <a:cubicBezTo>
                    <a:pt x="241" y="34"/>
                    <a:pt x="252" y="37"/>
                    <a:pt x="252" y="48"/>
                  </a:cubicBezTo>
                  <a:cubicBezTo>
                    <a:pt x="252" y="53"/>
                    <a:pt x="249" y="56"/>
                    <a:pt x="246" y="67"/>
                  </a:cubicBezTo>
                  <a:cubicBezTo>
                    <a:pt x="202" y="243"/>
                    <a:pt x="159" y="418"/>
                    <a:pt x="115" y="593"/>
                  </a:cubicBezTo>
                  <a:cubicBezTo>
                    <a:pt x="106" y="632"/>
                    <a:pt x="104" y="641"/>
                    <a:pt x="25" y="641"/>
                  </a:cubicBezTo>
                  <a:cubicBezTo>
                    <a:pt x="8" y="641"/>
                    <a:pt x="0" y="641"/>
                    <a:pt x="0" y="660"/>
                  </a:cubicBezTo>
                  <a:cubicBezTo>
                    <a:pt x="0" y="671"/>
                    <a:pt x="11" y="671"/>
                    <a:pt x="14" y="671"/>
                  </a:cubicBezTo>
                  <a:cubicBezTo>
                    <a:pt x="39" y="671"/>
                    <a:pt x="109" y="669"/>
                    <a:pt x="137" y="669"/>
                  </a:cubicBezTo>
                  <a:cubicBezTo>
                    <a:pt x="165" y="669"/>
                    <a:pt x="235" y="671"/>
                    <a:pt x="260" y="671"/>
                  </a:cubicBezTo>
                  <a:cubicBezTo>
                    <a:pt x="269" y="671"/>
                    <a:pt x="280" y="671"/>
                    <a:pt x="280" y="652"/>
                  </a:cubicBezTo>
                  <a:cubicBezTo>
                    <a:pt x="280" y="641"/>
                    <a:pt x="272" y="641"/>
                    <a:pt x="255" y="641"/>
                  </a:cubicBezTo>
                  <a:cubicBezTo>
                    <a:pt x="218" y="641"/>
                    <a:pt x="190" y="641"/>
                    <a:pt x="190" y="624"/>
                  </a:cubicBezTo>
                  <a:cubicBezTo>
                    <a:pt x="190" y="618"/>
                    <a:pt x="193" y="613"/>
                    <a:pt x="193" y="607"/>
                  </a:cubicBezTo>
                  <a:cubicBezTo>
                    <a:pt x="215" y="520"/>
                    <a:pt x="236" y="434"/>
                    <a:pt x="258" y="347"/>
                  </a:cubicBezTo>
                  <a:cubicBezTo>
                    <a:pt x="297" y="347"/>
                    <a:pt x="336" y="347"/>
                    <a:pt x="375" y="347"/>
                  </a:cubicBezTo>
                  <a:cubicBezTo>
                    <a:pt x="465" y="347"/>
                    <a:pt x="482" y="400"/>
                    <a:pt x="482" y="437"/>
                  </a:cubicBezTo>
                  <a:cubicBezTo>
                    <a:pt x="482" y="451"/>
                    <a:pt x="473" y="481"/>
                    <a:pt x="468" y="504"/>
                  </a:cubicBezTo>
                  <a:cubicBezTo>
                    <a:pt x="462" y="532"/>
                    <a:pt x="454" y="568"/>
                    <a:pt x="454" y="588"/>
                  </a:cubicBezTo>
                  <a:cubicBezTo>
                    <a:pt x="454" y="694"/>
                    <a:pt x="571" y="694"/>
                    <a:pt x="582" y="694"/>
                  </a:cubicBezTo>
                  <a:cubicBezTo>
                    <a:pt x="666" y="694"/>
                    <a:pt x="703" y="593"/>
                    <a:pt x="703" y="579"/>
                  </a:cubicBezTo>
                  <a:cubicBezTo>
                    <a:pt x="703" y="568"/>
                    <a:pt x="691" y="568"/>
                    <a:pt x="689" y="568"/>
                  </a:cubicBezTo>
                  <a:cubicBezTo>
                    <a:pt x="680" y="568"/>
                    <a:pt x="677" y="574"/>
                    <a:pt x="677" y="582"/>
                  </a:cubicBezTo>
                  <a:cubicBezTo>
                    <a:pt x="652" y="655"/>
                    <a:pt x="610" y="671"/>
                    <a:pt x="588" y="671"/>
                  </a:cubicBezTo>
                  <a:cubicBezTo>
                    <a:pt x="554" y="671"/>
                    <a:pt x="549" y="649"/>
                    <a:pt x="549" y="610"/>
                  </a:cubicBezTo>
                  <a:cubicBezTo>
                    <a:pt x="549" y="582"/>
                    <a:pt x="554" y="532"/>
                    <a:pt x="557" y="498"/>
                  </a:cubicBezTo>
                  <a:cubicBezTo>
                    <a:pt x="560" y="487"/>
                    <a:pt x="563" y="467"/>
                    <a:pt x="563" y="453"/>
                  </a:cubicBezTo>
                  <a:cubicBezTo>
                    <a:pt x="563" y="378"/>
                    <a:pt x="496" y="347"/>
                    <a:pt x="470" y="33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89" name=""/>
            <p:cNvSpPr/>
            <p:nvPr/>
          </p:nvSpPr>
          <p:spPr>
            <a:xfrm>
              <a:off x="1094760" y="4108320"/>
              <a:ext cx="236160" cy="150840"/>
            </a:xfrm>
            <a:custGeom>
              <a:avLst/>
              <a:gdLst/>
              <a:ahLst/>
              <a:rect l="0" t="0" r="r" b="b"/>
              <a:pathLst>
                <a:path w="656" h="419">
                  <a:moveTo>
                    <a:pt x="619" y="39"/>
                  </a:moveTo>
                  <a:cubicBezTo>
                    <a:pt x="636" y="39"/>
                    <a:pt x="656" y="39"/>
                    <a:pt x="656" y="19"/>
                  </a:cubicBezTo>
                  <a:cubicBezTo>
                    <a:pt x="656" y="0"/>
                    <a:pt x="639" y="0"/>
                    <a:pt x="622" y="0"/>
                  </a:cubicBezTo>
                  <a:cubicBezTo>
                    <a:pt x="426" y="0"/>
                    <a:pt x="230" y="0"/>
                    <a:pt x="34" y="0"/>
                  </a:cubicBezTo>
                  <a:cubicBezTo>
                    <a:pt x="17" y="0"/>
                    <a:pt x="0" y="0"/>
                    <a:pt x="0" y="19"/>
                  </a:cubicBezTo>
                  <a:cubicBezTo>
                    <a:pt x="0" y="39"/>
                    <a:pt x="20" y="39"/>
                    <a:pt x="34" y="39"/>
                  </a:cubicBezTo>
                  <a:cubicBezTo>
                    <a:pt x="229" y="39"/>
                    <a:pt x="424" y="39"/>
                    <a:pt x="619" y="39"/>
                  </a:cubicBezTo>
                  <a:moveTo>
                    <a:pt x="622" y="419"/>
                  </a:moveTo>
                  <a:cubicBezTo>
                    <a:pt x="639" y="419"/>
                    <a:pt x="656" y="419"/>
                    <a:pt x="656" y="400"/>
                  </a:cubicBezTo>
                  <a:cubicBezTo>
                    <a:pt x="656" y="380"/>
                    <a:pt x="636" y="380"/>
                    <a:pt x="619" y="380"/>
                  </a:cubicBezTo>
                  <a:cubicBezTo>
                    <a:pt x="424" y="380"/>
                    <a:pt x="229" y="380"/>
                    <a:pt x="34" y="380"/>
                  </a:cubicBezTo>
                  <a:cubicBezTo>
                    <a:pt x="20" y="380"/>
                    <a:pt x="0" y="380"/>
                    <a:pt x="0" y="400"/>
                  </a:cubicBezTo>
                  <a:cubicBezTo>
                    <a:pt x="0" y="419"/>
                    <a:pt x="17" y="419"/>
                    <a:pt x="34" y="419"/>
                  </a:cubicBezTo>
                  <a:cubicBezTo>
                    <a:pt x="230" y="419"/>
                    <a:pt x="426" y="419"/>
                    <a:pt x="622" y="419"/>
                  </a:cubicBezTo>
                  <a:moveTo>
                    <a:pt x="622" y="229"/>
                  </a:moveTo>
                  <a:cubicBezTo>
                    <a:pt x="639" y="229"/>
                    <a:pt x="656" y="229"/>
                    <a:pt x="656" y="209"/>
                  </a:cubicBezTo>
                  <a:cubicBezTo>
                    <a:pt x="656" y="190"/>
                    <a:pt x="639" y="190"/>
                    <a:pt x="622" y="190"/>
                  </a:cubicBezTo>
                  <a:cubicBezTo>
                    <a:pt x="426" y="190"/>
                    <a:pt x="230" y="190"/>
                    <a:pt x="34" y="190"/>
                  </a:cubicBezTo>
                  <a:cubicBezTo>
                    <a:pt x="17" y="190"/>
                    <a:pt x="0" y="190"/>
                    <a:pt x="0" y="209"/>
                  </a:cubicBezTo>
                  <a:cubicBezTo>
                    <a:pt x="0" y="229"/>
                    <a:pt x="17" y="229"/>
                    <a:pt x="34" y="229"/>
                  </a:cubicBezTo>
                  <a:cubicBezTo>
                    <a:pt x="230" y="229"/>
                    <a:pt x="426" y="229"/>
                    <a:pt x="622" y="2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90" name=""/>
            <p:cNvSpPr/>
            <p:nvPr/>
          </p:nvSpPr>
          <p:spPr>
            <a:xfrm>
              <a:off x="2540160" y="3792240"/>
              <a:ext cx="298440" cy="240480"/>
            </a:xfrm>
            <a:custGeom>
              <a:avLst/>
              <a:gdLst/>
              <a:ahLst/>
              <a:rect l="0" t="0" r="r" b="b"/>
              <a:pathLst>
                <a:path w="829" h="668">
                  <a:moveTo>
                    <a:pt x="202" y="22"/>
                  </a:moveTo>
                  <a:cubicBezTo>
                    <a:pt x="193" y="0"/>
                    <a:pt x="190" y="0"/>
                    <a:pt x="168" y="0"/>
                  </a:cubicBezTo>
                  <a:cubicBezTo>
                    <a:pt x="112" y="0"/>
                    <a:pt x="56" y="0"/>
                    <a:pt x="0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8" y="30"/>
                    <a:pt x="17" y="30"/>
                    <a:pt x="25" y="30"/>
                  </a:cubicBezTo>
                  <a:cubicBezTo>
                    <a:pt x="101" y="30"/>
                    <a:pt x="104" y="41"/>
                    <a:pt x="104" y="75"/>
                  </a:cubicBezTo>
                  <a:cubicBezTo>
                    <a:pt x="104" y="239"/>
                    <a:pt x="104" y="403"/>
                    <a:pt x="104" y="567"/>
                  </a:cubicBezTo>
                  <a:cubicBezTo>
                    <a:pt x="104" y="592"/>
                    <a:pt x="104" y="640"/>
                    <a:pt x="0" y="640"/>
                  </a:cubicBezTo>
                  <a:cubicBezTo>
                    <a:pt x="0" y="649"/>
                    <a:pt x="0" y="659"/>
                    <a:pt x="0" y="668"/>
                  </a:cubicBezTo>
                  <a:cubicBezTo>
                    <a:pt x="36" y="668"/>
                    <a:pt x="83" y="665"/>
                    <a:pt x="115" y="665"/>
                  </a:cubicBezTo>
                  <a:cubicBezTo>
                    <a:pt x="147" y="665"/>
                    <a:pt x="196" y="668"/>
                    <a:pt x="232" y="668"/>
                  </a:cubicBezTo>
                  <a:cubicBezTo>
                    <a:pt x="232" y="659"/>
                    <a:pt x="232" y="649"/>
                    <a:pt x="232" y="640"/>
                  </a:cubicBezTo>
                  <a:cubicBezTo>
                    <a:pt x="129" y="640"/>
                    <a:pt x="129" y="592"/>
                    <a:pt x="129" y="567"/>
                  </a:cubicBezTo>
                  <a:cubicBezTo>
                    <a:pt x="129" y="390"/>
                    <a:pt x="129" y="213"/>
                    <a:pt x="129" y="36"/>
                  </a:cubicBezTo>
                  <a:cubicBezTo>
                    <a:pt x="130" y="36"/>
                    <a:pt x="131" y="36"/>
                    <a:pt x="132" y="36"/>
                  </a:cubicBezTo>
                  <a:cubicBezTo>
                    <a:pt x="210" y="240"/>
                    <a:pt x="288" y="444"/>
                    <a:pt x="367" y="648"/>
                  </a:cubicBezTo>
                  <a:cubicBezTo>
                    <a:pt x="372" y="659"/>
                    <a:pt x="378" y="668"/>
                    <a:pt x="386" y="668"/>
                  </a:cubicBezTo>
                  <a:cubicBezTo>
                    <a:pt x="398" y="668"/>
                    <a:pt x="400" y="662"/>
                    <a:pt x="406" y="651"/>
                  </a:cubicBezTo>
                  <a:cubicBezTo>
                    <a:pt x="486" y="444"/>
                    <a:pt x="567" y="237"/>
                    <a:pt x="647" y="30"/>
                  </a:cubicBezTo>
                  <a:cubicBezTo>
                    <a:pt x="648" y="30"/>
                    <a:pt x="649" y="30"/>
                    <a:pt x="650" y="30"/>
                  </a:cubicBezTo>
                  <a:cubicBezTo>
                    <a:pt x="650" y="218"/>
                    <a:pt x="650" y="405"/>
                    <a:pt x="650" y="592"/>
                  </a:cubicBezTo>
                  <a:cubicBezTo>
                    <a:pt x="650" y="629"/>
                    <a:pt x="647" y="640"/>
                    <a:pt x="571" y="640"/>
                  </a:cubicBezTo>
                  <a:cubicBezTo>
                    <a:pt x="563" y="640"/>
                    <a:pt x="554" y="640"/>
                    <a:pt x="546" y="640"/>
                  </a:cubicBezTo>
                  <a:cubicBezTo>
                    <a:pt x="546" y="649"/>
                    <a:pt x="546" y="659"/>
                    <a:pt x="546" y="668"/>
                  </a:cubicBezTo>
                  <a:cubicBezTo>
                    <a:pt x="582" y="665"/>
                    <a:pt x="650" y="665"/>
                    <a:pt x="689" y="665"/>
                  </a:cubicBezTo>
                  <a:cubicBezTo>
                    <a:pt x="728" y="665"/>
                    <a:pt x="792" y="665"/>
                    <a:pt x="829" y="668"/>
                  </a:cubicBezTo>
                  <a:cubicBezTo>
                    <a:pt x="829" y="659"/>
                    <a:pt x="829" y="649"/>
                    <a:pt x="829" y="640"/>
                  </a:cubicBezTo>
                  <a:cubicBezTo>
                    <a:pt x="821" y="640"/>
                    <a:pt x="814" y="640"/>
                    <a:pt x="806" y="640"/>
                  </a:cubicBezTo>
                  <a:cubicBezTo>
                    <a:pt x="731" y="640"/>
                    <a:pt x="728" y="629"/>
                    <a:pt x="728" y="592"/>
                  </a:cubicBezTo>
                  <a:cubicBezTo>
                    <a:pt x="728" y="420"/>
                    <a:pt x="728" y="247"/>
                    <a:pt x="728" y="75"/>
                  </a:cubicBezTo>
                  <a:cubicBezTo>
                    <a:pt x="728" y="41"/>
                    <a:pt x="731" y="30"/>
                    <a:pt x="806" y="30"/>
                  </a:cubicBezTo>
                  <a:cubicBezTo>
                    <a:pt x="814" y="30"/>
                    <a:pt x="821" y="30"/>
                    <a:pt x="829" y="30"/>
                  </a:cubicBezTo>
                  <a:cubicBezTo>
                    <a:pt x="829" y="20"/>
                    <a:pt x="829" y="10"/>
                    <a:pt x="829" y="0"/>
                  </a:cubicBezTo>
                  <a:cubicBezTo>
                    <a:pt x="774" y="0"/>
                    <a:pt x="719" y="0"/>
                    <a:pt x="664" y="0"/>
                  </a:cubicBezTo>
                  <a:cubicBezTo>
                    <a:pt x="638" y="0"/>
                    <a:pt x="638" y="0"/>
                    <a:pt x="630" y="16"/>
                  </a:cubicBezTo>
                  <a:cubicBezTo>
                    <a:pt x="558" y="201"/>
                    <a:pt x="486" y="385"/>
                    <a:pt x="414" y="570"/>
                  </a:cubicBezTo>
                  <a:cubicBezTo>
                    <a:pt x="343" y="387"/>
                    <a:pt x="273" y="205"/>
                    <a:pt x="202" y="2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91" name=""/>
            <p:cNvSpPr/>
            <p:nvPr/>
          </p:nvSpPr>
          <p:spPr>
            <a:xfrm>
              <a:off x="2861640" y="3874680"/>
              <a:ext cx="137160" cy="162000"/>
            </a:xfrm>
            <a:custGeom>
              <a:avLst/>
              <a:gdLst/>
              <a:ahLst/>
              <a:rect l="0" t="0" r="r" b="b"/>
              <a:pathLst>
                <a:path w="381" h="450">
                  <a:moveTo>
                    <a:pt x="84" y="193"/>
                  </a:moveTo>
                  <a:cubicBezTo>
                    <a:pt x="90" y="47"/>
                    <a:pt x="171" y="22"/>
                    <a:pt x="205" y="22"/>
                  </a:cubicBezTo>
                  <a:cubicBezTo>
                    <a:pt x="308" y="22"/>
                    <a:pt x="316" y="154"/>
                    <a:pt x="316" y="193"/>
                  </a:cubicBezTo>
                  <a:cubicBezTo>
                    <a:pt x="239" y="193"/>
                    <a:pt x="162" y="193"/>
                    <a:pt x="84" y="193"/>
                  </a:cubicBezTo>
                  <a:moveTo>
                    <a:pt x="81" y="212"/>
                  </a:moveTo>
                  <a:cubicBezTo>
                    <a:pt x="174" y="212"/>
                    <a:pt x="266" y="212"/>
                    <a:pt x="358" y="212"/>
                  </a:cubicBezTo>
                  <a:cubicBezTo>
                    <a:pt x="378" y="212"/>
                    <a:pt x="381" y="212"/>
                    <a:pt x="381" y="193"/>
                  </a:cubicBezTo>
                  <a:cubicBezTo>
                    <a:pt x="381" y="95"/>
                    <a:pt x="328" y="0"/>
                    <a:pt x="205" y="0"/>
                  </a:cubicBezTo>
                  <a:cubicBezTo>
                    <a:pt x="93" y="0"/>
                    <a:pt x="0" y="101"/>
                    <a:pt x="0" y="224"/>
                  </a:cubicBezTo>
                  <a:cubicBezTo>
                    <a:pt x="0" y="355"/>
                    <a:pt x="104" y="450"/>
                    <a:pt x="219" y="450"/>
                  </a:cubicBezTo>
                  <a:cubicBezTo>
                    <a:pt x="339" y="450"/>
                    <a:pt x="381" y="341"/>
                    <a:pt x="381" y="324"/>
                  </a:cubicBezTo>
                  <a:cubicBezTo>
                    <a:pt x="381" y="313"/>
                    <a:pt x="375" y="310"/>
                    <a:pt x="370" y="310"/>
                  </a:cubicBezTo>
                  <a:cubicBezTo>
                    <a:pt x="361" y="310"/>
                    <a:pt x="358" y="319"/>
                    <a:pt x="356" y="324"/>
                  </a:cubicBezTo>
                  <a:cubicBezTo>
                    <a:pt x="322" y="428"/>
                    <a:pt x="233" y="428"/>
                    <a:pt x="224" y="428"/>
                  </a:cubicBezTo>
                  <a:cubicBezTo>
                    <a:pt x="174" y="428"/>
                    <a:pt x="135" y="397"/>
                    <a:pt x="112" y="361"/>
                  </a:cubicBezTo>
                  <a:cubicBezTo>
                    <a:pt x="81" y="313"/>
                    <a:pt x="81" y="249"/>
                    <a:pt x="81" y="2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92" name=""/>
            <p:cNvSpPr/>
            <p:nvPr/>
          </p:nvSpPr>
          <p:spPr>
            <a:xfrm>
              <a:off x="3024000" y="3874680"/>
              <a:ext cx="160200" cy="162000"/>
            </a:xfrm>
            <a:custGeom>
              <a:avLst/>
              <a:gdLst/>
              <a:ahLst/>
              <a:rect l="0" t="0" r="r" b="b"/>
              <a:pathLst>
                <a:path w="445" h="450">
                  <a:moveTo>
                    <a:pt x="288" y="366"/>
                  </a:moveTo>
                  <a:cubicBezTo>
                    <a:pt x="291" y="405"/>
                    <a:pt x="319" y="447"/>
                    <a:pt x="364" y="447"/>
                  </a:cubicBezTo>
                  <a:cubicBezTo>
                    <a:pt x="383" y="447"/>
                    <a:pt x="445" y="433"/>
                    <a:pt x="445" y="352"/>
                  </a:cubicBezTo>
                  <a:cubicBezTo>
                    <a:pt x="445" y="334"/>
                    <a:pt x="445" y="317"/>
                    <a:pt x="445" y="299"/>
                  </a:cubicBezTo>
                  <a:cubicBezTo>
                    <a:pt x="437" y="299"/>
                    <a:pt x="428" y="299"/>
                    <a:pt x="420" y="299"/>
                  </a:cubicBezTo>
                  <a:cubicBezTo>
                    <a:pt x="420" y="317"/>
                    <a:pt x="420" y="334"/>
                    <a:pt x="420" y="352"/>
                  </a:cubicBezTo>
                  <a:cubicBezTo>
                    <a:pt x="420" y="411"/>
                    <a:pt x="395" y="417"/>
                    <a:pt x="383" y="417"/>
                  </a:cubicBezTo>
                  <a:cubicBezTo>
                    <a:pt x="353" y="417"/>
                    <a:pt x="347" y="372"/>
                    <a:pt x="347" y="366"/>
                  </a:cubicBezTo>
                  <a:cubicBezTo>
                    <a:pt x="347" y="301"/>
                    <a:pt x="347" y="236"/>
                    <a:pt x="347" y="170"/>
                  </a:cubicBezTo>
                  <a:cubicBezTo>
                    <a:pt x="347" y="128"/>
                    <a:pt x="347" y="92"/>
                    <a:pt x="313" y="56"/>
                  </a:cubicBezTo>
                  <a:cubicBezTo>
                    <a:pt x="274" y="17"/>
                    <a:pt x="227" y="0"/>
                    <a:pt x="179" y="0"/>
                  </a:cubicBezTo>
                  <a:cubicBezTo>
                    <a:pt x="98" y="0"/>
                    <a:pt x="31" y="47"/>
                    <a:pt x="31" y="112"/>
                  </a:cubicBezTo>
                  <a:cubicBezTo>
                    <a:pt x="31" y="140"/>
                    <a:pt x="50" y="156"/>
                    <a:pt x="75" y="156"/>
                  </a:cubicBezTo>
                  <a:cubicBezTo>
                    <a:pt x="103" y="156"/>
                    <a:pt x="120" y="137"/>
                    <a:pt x="120" y="112"/>
                  </a:cubicBezTo>
                  <a:cubicBezTo>
                    <a:pt x="120" y="101"/>
                    <a:pt x="115" y="67"/>
                    <a:pt x="70" y="67"/>
                  </a:cubicBezTo>
                  <a:cubicBezTo>
                    <a:pt x="98" y="33"/>
                    <a:pt x="145" y="22"/>
                    <a:pt x="176" y="22"/>
                  </a:cubicBezTo>
                  <a:cubicBezTo>
                    <a:pt x="224" y="22"/>
                    <a:pt x="280" y="61"/>
                    <a:pt x="280" y="148"/>
                  </a:cubicBezTo>
                  <a:cubicBezTo>
                    <a:pt x="280" y="160"/>
                    <a:pt x="280" y="172"/>
                    <a:pt x="280" y="184"/>
                  </a:cubicBezTo>
                  <a:cubicBezTo>
                    <a:pt x="229" y="187"/>
                    <a:pt x="162" y="190"/>
                    <a:pt x="101" y="218"/>
                  </a:cubicBezTo>
                  <a:cubicBezTo>
                    <a:pt x="25" y="252"/>
                    <a:pt x="0" y="305"/>
                    <a:pt x="0" y="347"/>
                  </a:cubicBezTo>
                  <a:cubicBezTo>
                    <a:pt x="0" y="428"/>
                    <a:pt x="98" y="450"/>
                    <a:pt x="159" y="450"/>
                  </a:cubicBezTo>
                  <a:cubicBezTo>
                    <a:pt x="224" y="450"/>
                    <a:pt x="269" y="411"/>
                    <a:pt x="288" y="366"/>
                  </a:cubicBezTo>
                  <a:moveTo>
                    <a:pt x="280" y="204"/>
                  </a:moveTo>
                  <a:cubicBezTo>
                    <a:pt x="280" y="237"/>
                    <a:pt x="280" y="269"/>
                    <a:pt x="280" y="302"/>
                  </a:cubicBezTo>
                  <a:cubicBezTo>
                    <a:pt x="280" y="397"/>
                    <a:pt x="210" y="430"/>
                    <a:pt x="165" y="430"/>
                  </a:cubicBezTo>
                  <a:cubicBezTo>
                    <a:pt x="117" y="430"/>
                    <a:pt x="75" y="394"/>
                    <a:pt x="75" y="347"/>
                  </a:cubicBezTo>
                  <a:cubicBezTo>
                    <a:pt x="75" y="291"/>
                    <a:pt x="117" y="210"/>
                    <a:pt x="280" y="20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93" name=""/>
            <p:cNvSpPr/>
            <p:nvPr/>
          </p:nvSpPr>
          <p:spPr>
            <a:xfrm>
              <a:off x="3198240" y="3874680"/>
              <a:ext cx="115920" cy="162000"/>
            </a:xfrm>
            <a:custGeom>
              <a:avLst/>
              <a:gdLst/>
              <a:ahLst/>
              <a:rect l="0" t="0" r="r" b="b"/>
              <a:pathLst>
                <a:path w="322" h="450">
                  <a:moveTo>
                    <a:pt x="171" y="249"/>
                  </a:moveTo>
                  <a:cubicBezTo>
                    <a:pt x="193" y="254"/>
                    <a:pt x="275" y="268"/>
                    <a:pt x="275" y="341"/>
                  </a:cubicBezTo>
                  <a:cubicBezTo>
                    <a:pt x="275" y="391"/>
                    <a:pt x="241" y="430"/>
                    <a:pt x="163" y="430"/>
                  </a:cubicBezTo>
                  <a:cubicBezTo>
                    <a:pt x="81" y="430"/>
                    <a:pt x="45" y="375"/>
                    <a:pt x="25" y="291"/>
                  </a:cubicBezTo>
                  <a:cubicBezTo>
                    <a:pt x="23" y="277"/>
                    <a:pt x="23" y="274"/>
                    <a:pt x="14" y="274"/>
                  </a:cubicBezTo>
                  <a:cubicBezTo>
                    <a:pt x="0" y="274"/>
                    <a:pt x="0" y="279"/>
                    <a:pt x="0" y="299"/>
                  </a:cubicBezTo>
                  <a:cubicBezTo>
                    <a:pt x="0" y="342"/>
                    <a:pt x="0" y="385"/>
                    <a:pt x="0" y="428"/>
                  </a:cubicBezTo>
                  <a:cubicBezTo>
                    <a:pt x="0" y="444"/>
                    <a:pt x="0" y="450"/>
                    <a:pt x="11" y="450"/>
                  </a:cubicBezTo>
                  <a:cubicBezTo>
                    <a:pt x="17" y="450"/>
                    <a:pt x="17" y="450"/>
                    <a:pt x="37" y="430"/>
                  </a:cubicBezTo>
                  <a:cubicBezTo>
                    <a:pt x="43" y="423"/>
                    <a:pt x="37" y="428"/>
                    <a:pt x="56" y="408"/>
                  </a:cubicBezTo>
                  <a:cubicBezTo>
                    <a:pt x="98" y="450"/>
                    <a:pt x="143" y="450"/>
                    <a:pt x="163" y="450"/>
                  </a:cubicBezTo>
                  <a:cubicBezTo>
                    <a:pt x="277" y="450"/>
                    <a:pt x="322" y="386"/>
                    <a:pt x="322" y="316"/>
                  </a:cubicBezTo>
                  <a:cubicBezTo>
                    <a:pt x="322" y="263"/>
                    <a:pt x="291" y="232"/>
                    <a:pt x="280" y="221"/>
                  </a:cubicBezTo>
                  <a:cubicBezTo>
                    <a:pt x="249" y="190"/>
                    <a:pt x="210" y="182"/>
                    <a:pt x="168" y="173"/>
                  </a:cubicBezTo>
                  <a:cubicBezTo>
                    <a:pt x="112" y="162"/>
                    <a:pt x="48" y="151"/>
                    <a:pt x="48" y="95"/>
                  </a:cubicBezTo>
                  <a:cubicBezTo>
                    <a:pt x="48" y="59"/>
                    <a:pt x="73" y="19"/>
                    <a:pt x="157" y="19"/>
                  </a:cubicBezTo>
                  <a:cubicBezTo>
                    <a:pt x="266" y="19"/>
                    <a:pt x="272" y="106"/>
                    <a:pt x="272" y="137"/>
                  </a:cubicBezTo>
                  <a:cubicBezTo>
                    <a:pt x="275" y="148"/>
                    <a:pt x="283" y="148"/>
                    <a:pt x="286" y="148"/>
                  </a:cubicBezTo>
                  <a:cubicBezTo>
                    <a:pt x="297" y="148"/>
                    <a:pt x="297" y="142"/>
                    <a:pt x="297" y="123"/>
                  </a:cubicBezTo>
                  <a:cubicBezTo>
                    <a:pt x="297" y="90"/>
                    <a:pt x="297" y="58"/>
                    <a:pt x="297" y="25"/>
                  </a:cubicBezTo>
                  <a:cubicBezTo>
                    <a:pt x="297" y="8"/>
                    <a:pt x="297" y="0"/>
                    <a:pt x="286" y="0"/>
                  </a:cubicBezTo>
                  <a:cubicBezTo>
                    <a:pt x="280" y="0"/>
                    <a:pt x="280" y="0"/>
                    <a:pt x="266" y="11"/>
                  </a:cubicBezTo>
                  <a:cubicBezTo>
                    <a:pt x="263" y="17"/>
                    <a:pt x="255" y="25"/>
                    <a:pt x="249" y="28"/>
                  </a:cubicBezTo>
                  <a:cubicBezTo>
                    <a:pt x="213" y="0"/>
                    <a:pt x="171" y="0"/>
                    <a:pt x="157" y="0"/>
                  </a:cubicBezTo>
                  <a:cubicBezTo>
                    <a:pt x="37" y="0"/>
                    <a:pt x="0" y="67"/>
                    <a:pt x="0" y="120"/>
                  </a:cubicBezTo>
                  <a:cubicBezTo>
                    <a:pt x="0" y="156"/>
                    <a:pt x="17" y="184"/>
                    <a:pt x="42" y="204"/>
                  </a:cubicBezTo>
                  <a:cubicBezTo>
                    <a:pt x="73" y="229"/>
                    <a:pt x="101" y="235"/>
                    <a:pt x="171" y="2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94" name=""/>
            <p:cNvSpPr/>
            <p:nvPr/>
          </p:nvSpPr>
          <p:spPr>
            <a:xfrm>
              <a:off x="3337560" y="3876480"/>
              <a:ext cx="178200" cy="160200"/>
            </a:xfrm>
            <a:custGeom>
              <a:avLst/>
              <a:gdLst/>
              <a:ahLst/>
              <a:rect l="0" t="0" r="r" b="b"/>
              <a:pathLst>
                <a:path w="495" h="445">
                  <a:moveTo>
                    <a:pt x="352" y="358"/>
                  </a:moveTo>
                  <a:cubicBezTo>
                    <a:pt x="352" y="387"/>
                    <a:pt x="352" y="416"/>
                    <a:pt x="352" y="445"/>
                  </a:cubicBezTo>
                  <a:cubicBezTo>
                    <a:pt x="400" y="441"/>
                    <a:pt x="447" y="438"/>
                    <a:pt x="495" y="434"/>
                  </a:cubicBezTo>
                  <a:cubicBezTo>
                    <a:pt x="495" y="425"/>
                    <a:pt x="495" y="415"/>
                    <a:pt x="495" y="406"/>
                  </a:cubicBezTo>
                  <a:cubicBezTo>
                    <a:pt x="425" y="406"/>
                    <a:pt x="419" y="398"/>
                    <a:pt x="419" y="350"/>
                  </a:cubicBezTo>
                  <a:cubicBezTo>
                    <a:pt x="419" y="233"/>
                    <a:pt x="419" y="117"/>
                    <a:pt x="419" y="0"/>
                  </a:cubicBezTo>
                  <a:cubicBezTo>
                    <a:pt x="371" y="4"/>
                    <a:pt x="322" y="8"/>
                    <a:pt x="274" y="12"/>
                  </a:cubicBezTo>
                  <a:cubicBezTo>
                    <a:pt x="274" y="22"/>
                    <a:pt x="274" y="32"/>
                    <a:pt x="274" y="42"/>
                  </a:cubicBezTo>
                  <a:cubicBezTo>
                    <a:pt x="344" y="42"/>
                    <a:pt x="350" y="51"/>
                    <a:pt x="350" y="98"/>
                  </a:cubicBezTo>
                  <a:cubicBezTo>
                    <a:pt x="350" y="156"/>
                    <a:pt x="350" y="214"/>
                    <a:pt x="350" y="272"/>
                  </a:cubicBezTo>
                  <a:cubicBezTo>
                    <a:pt x="350" y="358"/>
                    <a:pt x="302" y="425"/>
                    <a:pt x="232" y="425"/>
                  </a:cubicBezTo>
                  <a:cubicBezTo>
                    <a:pt x="148" y="425"/>
                    <a:pt x="145" y="378"/>
                    <a:pt x="145" y="328"/>
                  </a:cubicBezTo>
                  <a:cubicBezTo>
                    <a:pt x="145" y="219"/>
                    <a:pt x="145" y="109"/>
                    <a:pt x="145" y="0"/>
                  </a:cubicBezTo>
                  <a:cubicBezTo>
                    <a:pt x="97" y="4"/>
                    <a:pt x="48" y="8"/>
                    <a:pt x="0" y="12"/>
                  </a:cubicBezTo>
                  <a:cubicBezTo>
                    <a:pt x="0" y="22"/>
                    <a:pt x="0" y="32"/>
                    <a:pt x="0" y="42"/>
                  </a:cubicBezTo>
                  <a:cubicBezTo>
                    <a:pt x="78" y="42"/>
                    <a:pt x="78" y="45"/>
                    <a:pt x="78" y="132"/>
                  </a:cubicBezTo>
                  <a:cubicBezTo>
                    <a:pt x="78" y="181"/>
                    <a:pt x="78" y="231"/>
                    <a:pt x="78" y="280"/>
                  </a:cubicBezTo>
                  <a:cubicBezTo>
                    <a:pt x="78" y="356"/>
                    <a:pt x="78" y="445"/>
                    <a:pt x="226" y="445"/>
                  </a:cubicBezTo>
                  <a:cubicBezTo>
                    <a:pt x="282" y="445"/>
                    <a:pt x="324" y="417"/>
                    <a:pt x="352" y="35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95" name=""/>
            <p:cNvSpPr/>
            <p:nvPr/>
          </p:nvSpPr>
          <p:spPr>
            <a:xfrm>
              <a:off x="3533040" y="3876480"/>
              <a:ext cx="118800" cy="156240"/>
            </a:xfrm>
            <a:custGeom>
              <a:avLst/>
              <a:gdLst/>
              <a:ahLst/>
              <a:rect l="0" t="0" r="r" b="b"/>
              <a:pathLst>
                <a:path w="330" h="434">
                  <a:moveTo>
                    <a:pt x="137" y="109"/>
                  </a:moveTo>
                  <a:cubicBezTo>
                    <a:pt x="137" y="73"/>
                    <a:pt x="137" y="37"/>
                    <a:pt x="137" y="0"/>
                  </a:cubicBezTo>
                  <a:cubicBezTo>
                    <a:pt x="91" y="4"/>
                    <a:pt x="45" y="8"/>
                    <a:pt x="0" y="12"/>
                  </a:cubicBezTo>
                  <a:cubicBezTo>
                    <a:pt x="0" y="22"/>
                    <a:pt x="0" y="32"/>
                    <a:pt x="0" y="42"/>
                  </a:cubicBezTo>
                  <a:cubicBezTo>
                    <a:pt x="70" y="42"/>
                    <a:pt x="75" y="51"/>
                    <a:pt x="75" y="98"/>
                  </a:cubicBezTo>
                  <a:cubicBezTo>
                    <a:pt x="75" y="186"/>
                    <a:pt x="75" y="274"/>
                    <a:pt x="75" y="361"/>
                  </a:cubicBezTo>
                  <a:cubicBezTo>
                    <a:pt x="75" y="406"/>
                    <a:pt x="67" y="406"/>
                    <a:pt x="0" y="406"/>
                  </a:cubicBezTo>
                  <a:cubicBezTo>
                    <a:pt x="0" y="415"/>
                    <a:pt x="0" y="425"/>
                    <a:pt x="0" y="434"/>
                  </a:cubicBezTo>
                  <a:cubicBezTo>
                    <a:pt x="39" y="434"/>
                    <a:pt x="84" y="431"/>
                    <a:pt x="112" y="431"/>
                  </a:cubicBezTo>
                  <a:cubicBezTo>
                    <a:pt x="151" y="431"/>
                    <a:pt x="198" y="431"/>
                    <a:pt x="238" y="434"/>
                  </a:cubicBezTo>
                  <a:cubicBezTo>
                    <a:pt x="238" y="425"/>
                    <a:pt x="238" y="415"/>
                    <a:pt x="238" y="406"/>
                  </a:cubicBezTo>
                  <a:cubicBezTo>
                    <a:pt x="230" y="406"/>
                    <a:pt x="223" y="406"/>
                    <a:pt x="215" y="406"/>
                  </a:cubicBezTo>
                  <a:cubicBezTo>
                    <a:pt x="142" y="406"/>
                    <a:pt x="142" y="395"/>
                    <a:pt x="142" y="358"/>
                  </a:cubicBezTo>
                  <a:cubicBezTo>
                    <a:pt x="142" y="308"/>
                    <a:pt x="142" y="258"/>
                    <a:pt x="142" y="207"/>
                  </a:cubicBezTo>
                  <a:cubicBezTo>
                    <a:pt x="142" y="109"/>
                    <a:pt x="182" y="23"/>
                    <a:pt x="257" y="23"/>
                  </a:cubicBezTo>
                  <a:cubicBezTo>
                    <a:pt x="266" y="23"/>
                    <a:pt x="266" y="23"/>
                    <a:pt x="268" y="23"/>
                  </a:cubicBezTo>
                  <a:cubicBezTo>
                    <a:pt x="266" y="26"/>
                    <a:pt x="246" y="37"/>
                    <a:pt x="246" y="62"/>
                  </a:cubicBezTo>
                  <a:cubicBezTo>
                    <a:pt x="246" y="90"/>
                    <a:pt x="266" y="104"/>
                    <a:pt x="288" y="104"/>
                  </a:cubicBezTo>
                  <a:cubicBezTo>
                    <a:pt x="305" y="104"/>
                    <a:pt x="330" y="93"/>
                    <a:pt x="330" y="62"/>
                  </a:cubicBezTo>
                  <a:cubicBezTo>
                    <a:pt x="330" y="31"/>
                    <a:pt x="299" y="0"/>
                    <a:pt x="257" y="0"/>
                  </a:cubicBezTo>
                  <a:cubicBezTo>
                    <a:pt x="184" y="0"/>
                    <a:pt x="151" y="68"/>
                    <a:pt x="137" y="10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96" name=""/>
            <p:cNvSpPr/>
            <p:nvPr/>
          </p:nvSpPr>
          <p:spPr>
            <a:xfrm>
              <a:off x="3672000" y="3874680"/>
              <a:ext cx="137160" cy="162000"/>
            </a:xfrm>
            <a:custGeom>
              <a:avLst/>
              <a:gdLst/>
              <a:ahLst/>
              <a:rect l="0" t="0" r="r" b="b"/>
              <a:pathLst>
                <a:path w="381" h="450">
                  <a:moveTo>
                    <a:pt x="81" y="193"/>
                  </a:moveTo>
                  <a:cubicBezTo>
                    <a:pt x="87" y="47"/>
                    <a:pt x="171" y="22"/>
                    <a:pt x="204" y="22"/>
                  </a:cubicBezTo>
                  <a:cubicBezTo>
                    <a:pt x="305" y="22"/>
                    <a:pt x="314" y="154"/>
                    <a:pt x="314" y="193"/>
                  </a:cubicBezTo>
                  <a:cubicBezTo>
                    <a:pt x="236" y="193"/>
                    <a:pt x="159" y="193"/>
                    <a:pt x="81" y="193"/>
                  </a:cubicBezTo>
                  <a:moveTo>
                    <a:pt x="81" y="212"/>
                  </a:moveTo>
                  <a:cubicBezTo>
                    <a:pt x="173" y="212"/>
                    <a:pt x="264" y="212"/>
                    <a:pt x="356" y="212"/>
                  </a:cubicBezTo>
                  <a:cubicBezTo>
                    <a:pt x="378" y="212"/>
                    <a:pt x="381" y="212"/>
                    <a:pt x="381" y="193"/>
                  </a:cubicBezTo>
                  <a:cubicBezTo>
                    <a:pt x="381" y="95"/>
                    <a:pt x="328" y="0"/>
                    <a:pt x="204" y="0"/>
                  </a:cubicBezTo>
                  <a:cubicBezTo>
                    <a:pt x="90" y="0"/>
                    <a:pt x="0" y="101"/>
                    <a:pt x="0" y="224"/>
                  </a:cubicBezTo>
                  <a:cubicBezTo>
                    <a:pt x="0" y="355"/>
                    <a:pt x="104" y="450"/>
                    <a:pt x="216" y="450"/>
                  </a:cubicBezTo>
                  <a:cubicBezTo>
                    <a:pt x="336" y="450"/>
                    <a:pt x="381" y="341"/>
                    <a:pt x="381" y="324"/>
                  </a:cubicBezTo>
                  <a:cubicBezTo>
                    <a:pt x="381" y="313"/>
                    <a:pt x="372" y="310"/>
                    <a:pt x="367" y="310"/>
                  </a:cubicBezTo>
                  <a:cubicBezTo>
                    <a:pt x="358" y="310"/>
                    <a:pt x="356" y="319"/>
                    <a:pt x="356" y="324"/>
                  </a:cubicBezTo>
                  <a:cubicBezTo>
                    <a:pt x="319" y="428"/>
                    <a:pt x="232" y="428"/>
                    <a:pt x="221" y="428"/>
                  </a:cubicBezTo>
                  <a:cubicBezTo>
                    <a:pt x="174" y="428"/>
                    <a:pt x="132" y="397"/>
                    <a:pt x="109" y="361"/>
                  </a:cubicBezTo>
                  <a:cubicBezTo>
                    <a:pt x="81" y="313"/>
                    <a:pt x="81" y="249"/>
                    <a:pt x="81" y="2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97" name=""/>
            <p:cNvSpPr/>
            <p:nvPr/>
          </p:nvSpPr>
          <p:spPr>
            <a:xfrm>
              <a:off x="3831120" y="3787920"/>
              <a:ext cx="174600" cy="248760"/>
            </a:xfrm>
            <a:custGeom>
              <a:avLst/>
              <a:gdLst/>
              <a:ahLst/>
              <a:rect l="0" t="0" r="r" b="b"/>
              <a:pathLst>
                <a:path w="485" h="691">
                  <a:moveTo>
                    <a:pt x="342" y="627"/>
                  </a:moveTo>
                  <a:cubicBezTo>
                    <a:pt x="342" y="648"/>
                    <a:pt x="342" y="670"/>
                    <a:pt x="342" y="691"/>
                  </a:cubicBezTo>
                  <a:cubicBezTo>
                    <a:pt x="390" y="687"/>
                    <a:pt x="437" y="684"/>
                    <a:pt x="485" y="680"/>
                  </a:cubicBezTo>
                  <a:cubicBezTo>
                    <a:pt x="485" y="671"/>
                    <a:pt x="485" y="661"/>
                    <a:pt x="485" y="652"/>
                  </a:cubicBezTo>
                  <a:cubicBezTo>
                    <a:pt x="418" y="652"/>
                    <a:pt x="409" y="644"/>
                    <a:pt x="409" y="596"/>
                  </a:cubicBezTo>
                  <a:cubicBezTo>
                    <a:pt x="409" y="397"/>
                    <a:pt x="409" y="199"/>
                    <a:pt x="409" y="0"/>
                  </a:cubicBezTo>
                  <a:cubicBezTo>
                    <a:pt x="362" y="4"/>
                    <a:pt x="314" y="8"/>
                    <a:pt x="266" y="12"/>
                  </a:cubicBezTo>
                  <a:cubicBezTo>
                    <a:pt x="266" y="22"/>
                    <a:pt x="266" y="32"/>
                    <a:pt x="266" y="42"/>
                  </a:cubicBezTo>
                  <a:cubicBezTo>
                    <a:pt x="336" y="42"/>
                    <a:pt x="345" y="48"/>
                    <a:pt x="345" y="95"/>
                  </a:cubicBezTo>
                  <a:cubicBezTo>
                    <a:pt x="345" y="166"/>
                    <a:pt x="345" y="237"/>
                    <a:pt x="345" y="308"/>
                  </a:cubicBezTo>
                  <a:cubicBezTo>
                    <a:pt x="314" y="272"/>
                    <a:pt x="272" y="246"/>
                    <a:pt x="219" y="246"/>
                  </a:cubicBezTo>
                  <a:cubicBezTo>
                    <a:pt x="104" y="246"/>
                    <a:pt x="0" y="344"/>
                    <a:pt x="0" y="470"/>
                  </a:cubicBezTo>
                  <a:cubicBezTo>
                    <a:pt x="0" y="596"/>
                    <a:pt x="96" y="691"/>
                    <a:pt x="208" y="691"/>
                  </a:cubicBezTo>
                  <a:cubicBezTo>
                    <a:pt x="272" y="691"/>
                    <a:pt x="317" y="658"/>
                    <a:pt x="342" y="627"/>
                  </a:cubicBezTo>
                  <a:moveTo>
                    <a:pt x="342" y="364"/>
                  </a:moveTo>
                  <a:cubicBezTo>
                    <a:pt x="342" y="431"/>
                    <a:pt x="342" y="498"/>
                    <a:pt x="342" y="565"/>
                  </a:cubicBezTo>
                  <a:cubicBezTo>
                    <a:pt x="342" y="582"/>
                    <a:pt x="342" y="585"/>
                    <a:pt x="331" y="602"/>
                  </a:cubicBezTo>
                  <a:cubicBezTo>
                    <a:pt x="300" y="649"/>
                    <a:pt x="255" y="671"/>
                    <a:pt x="213" y="671"/>
                  </a:cubicBezTo>
                  <a:cubicBezTo>
                    <a:pt x="168" y="671"/>
                    <a:pt x="135" y="644"/>
                    <a:pt x="110" y="607"/>
                  </a:cubicBezTo>
                  <a:cubicBezTo>
                    <a:pt x="84" y="568"/>
                    <a:pt x="82" y="512"/>
                    <a:pt x="82" y="470"/>
                  </a:cubicBezTo>
                  <a:cubicBezTo>
                    <a:pt x="82" y="434"/>
                    <a:pt x="84" y="375"/>
                    <a:pt x="112" y="333"/>
                  </a:cubicBezTo>
                  <a:cubicBezTo>
                    <a:pt x="132" y="302"/>
                    <a:pt x="171" y="269"/>
                    <a:pt x="224" y="269"/>
                  </a:cubicBezTo>
                  <a:cubicBezTo>
                    <a:pt x="258" y="269"/>
                    <a:pt x="300" y="283"/>
                    <a:pt x="331" y="328"/>
                  </a:cubicBezTo>
                  <a:cubicBezTo>
                    <a:pt x="342" y="344"/>
                    <a:pt x="342" y="347"/>
                    <a:pt x="342" y="36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98" name=""/>
            <p:cNvSpPr/>
            <p:nvPr/>
          </p:nvSpPr>
          <p:spPr>
            <a:xfrm>
              <a:off x="4145760" y="3874680"/>
              <a:ext cx="115920" cy="162000"/>
            </a:xfrm>
            <a:custGeom>
              <a:avLst/>
              <a:gdLst/>
              <a:ahLst/>
              <a:rect l="0" t="0" r="r" b="b"/>
              <a:pathLst>
                <a:path w="322" h="450">
                  <a:moveTo>
                    <a:pt x="171" y="249"/>
                  </a:moveTo>
                  <a:cubicBezTo>
                    <a:pt x="193" y="254"/>
                    <a:pt x="274" y="268"/>
                    <a:pt x="274" y="341"/>
                  </a:cubicBezTo>
                  <a:cubicBezTo>
                    <a:pt x="274" y="391"/>
                    <a:pt x="241" y="430"/>
                    <a:pt x="162" y="430"/>
                  </a:cubicBezTo>
                  <a:cubicBezTo>
                    <a:pt x="81" y="430"/>
                    <a:pt x="45" y="375"/>
                    <a:pt x="25" y="291"/>
                  </a:cubicBezTo>
                  <a:cubicBezTo>
                    <a:pt x="22" y="277"/>
                    <a:pt x="22" y="274"/>
                    <a:pt x="14" y="274"/>
                  </a:cubicBezTo>
                  <a:cubicBezTo>
                    <a:pt x="0" y="274"/>
                    <a:pt x="0" y="279"/>
                    <a:pt x="0" y="299"/>
                  </a:cubicBezTo>
                  <a:cubicBezTo>
                    <a:pt x="0" y="342"/>
                    <a:pt x="0" y="385"/>
                    <a:pt x="0" y="428"/>
                  </a:cubicBezTo>
                  <a:cubicBezTo>
                    <a:pt x="0" y="444"/>
                    <a:pt x="0" y="450"/>
                    <a:pt x="11" y="450"/>
                  </a:cubicBezTo>
                  <a:cubicBezTo>
                    <a:pt x="17" y="450"/>
                    <a:pt x="17" y="450"/>
                    <a:pt x="36" y="430"/>
                  </a:cubicBezTo>
                  <a:cubicBezTo>
                    <a:pt x="43" y="423"/>
                    <a:pt x="36" y="428"/>
                    <a:pt x="56" y="408"/>
                  </a:cubicBezTo>
                  <a:cubicBezTo>
                    <a:pt x="98" y="450"/>
                    <a:pt x="143" y="450"/>
                    <a:pt x="162" y="450"/>
                  </a:cubicBezTo>
                  <a:cubicBezTo>
                    <a:pt x="277" y="450"/>
                    <a:pt x="322" y="386"/>
                    <a:pt x="322" y="316"/>
                  </a:cubicBezTo>
                  <a:cubicBezTo>
                    <a:pt x="322" y="263"/>
                    <a:pt x="291" y="232"/>
                    <a:pt x="280" y="221"/>
                  </a:cubicBezTo>
                  <a:cubicBezTo>
                    <a:pt x="249" y="190"/>
                    <a:pt x="210" y="182"/>
                    <a:pt x="168" y="173"/>
                  </a:cubicBezTo>
                  <a:cubicBezTo>
                    <a:pt x="112" y="162"/>
                    <a:pt x="47" y="151"/>
                    <a:pt x="47" y="95"/>
                  </a:cubicBezTo>
                  <a:cubicBezTo>
                    <a:pt x="47" y="59"/>
                    <a:pt x="73" y="19"/>
                    <a:pt x="157" y="19"/>
                  </a:cubicBezTo>
                  <a:cubicBezTo>
                    <a:pt x="266" y="19"/>
                    <a:pt x="271" y="106"/>
                    <a:pt x="271" y="137"/>
                  </a:cubicBezTo>
                  <a:cubicBezTo>
                    <a:pt x="274" y="148"/>
                    <a:pt x="283" y="148"/>
                    <a:pt x="285" y="148"/>
                  </a:cubicBezTo>
                  <a:cubicBezTo>
                    <a:pt x="297" y="148"/>
                    <a:pt x="297" y="142"/>
                    <a:pt x="297" y="123"/>
                  </a:cubicBezTo>
                  <a:cubicBezTo>
                    <a:pt x="297" y="90"/>
                    <a:pt x="297" y="58"/>
                    <a:pt x="297" y="25"/>
                  </a:cubicBezTo>
                  <a:cubicBezTo>
                    <a:pt x="297" y="8"/>
                    <a:pt x="297" y="0"/>
                    <a:pt x="285" y="0"/>
                  </a:cubicBezTo>
                  <a:cubicBezTo>
                    <a:pt x="280" y="0"/>
                    <a:pt x="280" y="0"/>
                    <a:pt x="266" y="11"/>
                  </a:cubicBezTo>
                  <a:cubicBezTo>
                    <a:pt x="263" y="17"/>
                    <a:pt x="255" y="25"/>
                    <a:pt x="249" y="28"/>
                  </a:cubicBezTo>
                  <a:cubicBezTo>
                    <a:pt x="213" y="0"/>
                    <a:pt x="171" y="0"/>
                    <a:pt x="157" y="0"/>
                  </a:cubicBezTo>
                  <a:cubicBezTo>
                    <a:pt x="36" y="0"/>
                    <a:pt x="0" y="67"/>
                    <a:pt x="0" y="120"/>
                  </a:cubicBezTo>
                  <a:cubicBezTo>
                    <a:pt x="0" y="156"/>
                    <a:pt x="17" y="184"/>
                    <a:pt x="42" y="204"/>
                  </a:cubicBezTo>
                  <a:cubicBezTo>
                    <a:pt x="73" y="229"/>
                    <a:pt x="101" y="235"/>
                    <a:pt x="171" y="2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499" name=""/>
            <p:cNvSpPr/>
            <p:nvPr/>
          </p:nvSpPr>
          <p:spPr>
            <a:xfrm>
              <a:off x="4280760" y="3816360"/>
              <a:ext cx="110880" cy="220320"/>
            </a:xfrm>
            <a:custGeom>
              <a:avLst/>
              <a:gdLst/>
              <a:ahLst/>
              <a:rect l="0" t="0" r="r" b="b"/>
              <a:pathLst>
                <a:path w="308" h="612">
                  <a:moveTo>
                    <a:pt x="151" y="209"/>
                  </a:moveTo>
                  <a:cubicBezTo>
                    <a:pt x="198" y="209"/>
                    <a:pt x="244" y="209"/>
                    <a:pt x="291" y="209"/>
                  </a:cubicBezTo>
                  <a:cubicBezTo>
                    <a:pt x="291" y="199"/>
                    <a:pt x="291" y="189"/>
                    <a:pt x="291" y="179"/>
                  </a:cubicBezTo>
                  <a:cubicBezTo>
                    <a:pt x="244" y="179"/>
                    <a:pt x="198" y="179"/>
                    <a:pt x="151" y="179"/>
                  </a:cubicBezTo>
                  <a:cubicBezTo>
                    <a:pt x="151" y="119"/>
                    <a:pt x="151" y="59"/>
                    <a:pt x="151" y="0"/>
                  </a:cubicBezTo>
                  <a:cubicBezTo>
                    <a:pt x="143" y="0"/>
                    <a:pt x="134" y="0"/>
                    <a:pt x="126" y="0"/>
                  </a:cubicBezTo>
                  <a:cubicBezTo>
                    <a:pt x="126" y="78"/>
                    <a:pt x="95" y="184"/>
                    <a:pt x="0" y="187"/>
                  </a:cubicBezTo>
                  <a:cubicBezTo>
                    <a:pt x="0" y="194"/>
                    <a:pt x="0" y="202"/>
                    <a:pt x="0" y="209"/>
                  </a:cubicBezTo>
                  <a:cubicBezTo>
                    <a:pt x="28" y="209"/>
                    <a:pt x="56" y="209"/>
                    <a:pt x="84" y="209"/>
                  </a:cubicBezTo>
                  <a:cubicBezTo>
                    <a:pt x="84" y="300"/>
                    <a:pt x="84" y="390"/>
                    <a:pt x="84" y="481"/>
                  </a:cubicBezTo>
                  <a:cubicBezTo>
                    <a:pt x="84" y="601"/>
                    <a:pt x="174" y="612"/>
                    <a:pt x="210" y="612"/>
                  </a:cubicBezTo>
                  <a:cubicBezTo>
                    <a:pt x="280" y="612"/>
                    <a:pt x="308" y="542"/>
                    <a:pt x="308" y="481"/>
                  </a:cubicBezTo>
                  <a:cubicBezTo>
                    <a:pt x="308" y="462"/>
                    <a:pt x="308" y="443"/>
                    <a:pt x="308" y="425"/>
                  </a:cubicBezTo>
                  <a:cubicBezTo>
                    <a:pt x="300" y="425"/>
                    <a:pt x="291" y="425"/>
                    <a:pt x="283" y="425"/>
                  </a:cubicBezTo>
                  <a:cubicBezTo>
                    <a:pt x="283" y="442"/>
                    <a:pt x="283" y="460"/>
                    <a:pt x="283" y="478"/>
                  </a:cubicBezTo>
                  <a:cubicBezTo>
                    <a:pt x="283" y="551"/>
                    <a:pt x="252" y="590"/>
                    <a:pt x="216" y="590"/>
                  </a:cubicBezTo>
                  <a:cubicBezTo>
                    <a:pt x="151" y="590"/>
                    <a:pt x="151" y="500"/>
                    <a:pt x="151" y="483"/>
                  </a:cubicBezTo>
                  <a:cubicBezTo>
                    <a:pt x="151" y="392"/>
                    <a:pt x="151" y="301"/>
                    <a:pt x="151" y="20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00" name=""/>
            <p:cNvSpPr/>
            <p:nvPr/>
          </p:nvSpPr>
          <p:spPr>
            <a:xfrm>
              <a:off x="4420800" y="3876480"/>
              <a:ext cx="119880" cy="156240"/>
            </a:xfrm>
            <a:custGeom>
              <a:avLst/>
              <a:gdLst/>
              <a:ahLst/>
              <a:rect l="0" t="0" r="r" b="b"/>
              <a:pathLst>
                <a:path w="333" h="434">
                  <a:moveTo>
                    <a:pt x="137" y="109"/>
                  </a:moveTo>
                  <a:cubicBezTo>
                    <a:pt x="137" y="73"/>
                    <a:pt x="137" y="37"/>
                    <a:pt x="137" y="0"/>
                  </a:cubicBezTo>
                  <a:cubicBezTo>
                    <a:pt x="92" y="4"/>
                    <a:pt x="46" y="8"/>
                    <a:pt x="0" y="12"/>
                  </a:cubicBezTo>
                  <a:cubicBezTo>
                    <a:pt x="0" y="22"/>
                    <a:pt x="0" y="32"/>
                    <a:pt x="0" y="42"/>
                  </a:cubicBezTo>
                  <a:cubicBezTo>
                    <a:pt x="70" y="42"/>
                    <a:pt x="79" y="51"/>
                    <a:pt x="79" y="98"/>
                  </a:cubicBezTo>
                  <a:cubicBezTo>
                    <a:pt x="79" y="186"/>
                    <a:pt x="79" y="274"/>
                    <a:pt x="79" y="361"/>
                  </a:cubicBezTo>
                  <a:cubicBezTo>
                    <a:pt x="79" y="406"/>
                    <a:pt x="67" y="406"/>
                    <a:pt x="0" y="406"/>
                  </a:cubicBezTo>
                  <a:cubicBezTo>
                    <a:pt x="0" y="415"/>
                    <a:pt x="0" y="425"/>
                    <a:pt x="0" y="434"/>
                  </a:cubicBezTo>
                  <a:cubicBezTo>
                    <a:pt x="39" y="434"/>
                    <a:pt x="87" y="431"/>
                    <a:pt x="115" y="431"/>
                  </a:cubicBezTo>
                  <a:cubicBezTo>
                    <a:pt x="154" y="431"/>
                    <a:pt x="199" y="431"/>
                    <a:pt x="238" y="434"/>
                  </a:cubicBezTo>
                  <a:cubicBezTo>
                    <a:pt x="238" y="425"/>
                    <a:pt x="238" y="415"/>
                    <a:pt x="238" y="406"/>
                  </a:cubicBezTo>
                  <a:cubicBezTo>
                    <a:pt x="232" y="406"/>
                    <a:pt x="225" y="406"/>
                    <a:pt x="218" y="406"/>
                  </a:cubicBezTo>
                  <a:cubicBezTo>
                    <a:pt x="146" y="406"/>
                    <a:pt x="143" y="395"/>
                    <a:pt x="143" y="358"/>
                  </a:cubicBezTo>
                  <a:cubicBezTo>
                    <a:pt x="143" y="308"/>
                    <a:pt x="143" y="258"/>
                    <a:pt x="143" y="207"/>
                  </a:cubicBezTo>
                  <a:cubicBezTo>
                    <a:pt x="143" y="109"/>
                    <a:pt x="185" y="23"/>
                    <a:pt x="260" y="23"/>
                  </a:cubicBezTo>
                  <a:cubicBezTo>
                    <a:pt x="266" y="23"/>
                    <a:pt x="266" y="23"/>
                    <a:pt x="269" y="23"/>
                  </a:cubicBezTo>
                  <a:cubicBezTo>
                    <a:pt x="266" y="26"/>
                    <a:pt x="246" y="37"/>
                    <a:pt x="246" y="62"/>
                  </a:cubicBezTo>
                  <a:cubicBezTo>
                    <a:pt x="246" y="90"/>
                    <a:pt x="269" y="104"/>
                    <a:pt x="288" y="104"/>
                  </a:cubicBezTo>
                  <a:cubicBezTo>
                    <a:pt x="308" y="104"/>
                    <a:pt x="333" y="93"/>
                    <a:pt x="333" y="62"/>
                  </a:cubicBezTo>
                  <a:cubicBezTo>
                    <a:pt x="333" y="31"/>
                    <a:pt x="302" y="0"/>
                    <a:pt x="260" y="0"/>
                  </a:cubicBezTo>
                  <a:cubicBezTo>
                    <a:pt x="188" y="0"/>
                    <a:pt x="151" y="68"/>
                    <a:pt x="137" y="10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01" name=""/>
            <p:cNvSpPr/>
            <p:nvPr/>
          </p:nvSpPr>
          <p:spPr>
            <a:xfrm>
              <a:off x="4564800" y="3874680"/>
              <a:ext cx="160560" cy="162000"/>
            </a:xfrm>
            <a:custGeom>
              <a:avLst/>
              <a:gdLst/>
              <a:ahLst/>
              <a:rect l="0" t="0" r="r" b="b"/>
              <a:pathLst>
                <a:path w="446" h="450">
                  <a:moveTo>
                    <a:pt x="286" y="366"/>
                  </a:moveTo>
                  <a:cubicBezTo>
                    <a:pt x="292" y="405"/>
                    <a:pt x="317" y="447"/>
                    <a:pt x="364" y="447"/>
                  </a:cubicBezTo>
                  <a:cubicBezTo>
                    <a:pt x="384" y="447"/>
                    <a:pt x="446" y="433"/>
                    <a:pt x="446" y="352"/>
                  </a:cubicBezTo>
                  <a:cubicBezTo>
                    <a:pt x="446" y="334"/>
                    <a:pt x="446" y="317"/>
                    <a:pt x="446" y="299"/>
                  </a:cubicBezTo>
                  <a:cubicBezTo>
                    <a:pt x="437" y="299"/>
                    <a:pt x="429" y="299"/>
                    <a:pt x="420" y="299"/>
                  </a:cubicBezTo>
                  <a:cubicBezTo>
                    <a:pt x="420" y="317"/>
                    <a:pt x="420" y="334"/>
                    <a:pt x="420" y="352"/>
                  </a:cubicBezTo>
                  <a:cubicBezTo>
                    <a:pt x="420" y="411"/>
                    <a:pt x="395" y="417"/>
                    <a:pt x="384" y="417"/>
                  </a:cubicBezTo>
                  <a:cubicBezTo>
                    <a:pt x="353" y="417"/>
                    <a:pt x="348" y="372"/>
                    <a:pt x="348" y="366"/>
                  </a:cubicBezTo>
                  <a:cubicBezTo>
                    <a:pt x="348" y="301"/>
                    <a:pt x="348" y="236"/>
                    <a:pt x="348" y="170"/>
                  </a:cubicBezTo>
                  <a:cubicBezTo>
                    <a:pt x="348" y="128"/>
                    <a:pt x="348" y="92"/>
                    <a:pt x="311" y="56"/>
                  </a:cubicBezTo>
                  <a:cubicBezTo>
                    <a:pt x="275" y="17"/>
                    <a:pt x="224" y="0"/>
                    <a:pt x="177" y="0"/>
                  </a:cubicBezTo>
                  <a:cubicBezTo>
                    <a:pt x="96" y="0"/>
                    <a:pt x="28" y="47"/>
                    <a:pt x="28" y="112"/>
                  </a:cubicBezTo>
                  <a:cubicBezTo>
                    <a:pt x="28" y="140"/>
                    <a:pt x="48" y="156"/>
                    <a:pt x="73" y="156"/>
                  </a:cubicBezTo>
                  <a:cubicBezTo>
                    <a:pt x="101" y="156"/>
                    <a:pt x="121" y="137"/>
                    <a:pt x="121" y="112"/>
                  </a:cubicBezTo>
                  <a:cubicBezTo>
                    <a:pt x="121" y="101"/>
                    <a:pt x="115" y="67"/>
                    <a:pt x="70" y="67"/>
                  </a:cubicBezTo>
                  <a:cubicBezTo>
                    <a:pt x="96" y="33"/>
                    <a:pt x="143" y="22"/>
                    <a:pt x="177" y="22"/>
                  </a:cubicBezTo>
                  <a:cubicBezTo>
                    <a:pt x="224" y="22"/>
                    <a:pt x="280" y="61"/>
                    <a:pt x="280" y="148"/>
                  </a:cubicBezTo>
                  <a:cubicBezTo>
                    <a:pt x="280" y="160"/>
                    <a:pt x="280" y="172"/>
                    <a:pt x="280" y="184"/>
                  </a:cubicBezTo>
                  <a:cubicBezTo>
                    <a:pt x="230" y="187"/>
                    <a:pt x="160" y="190"/>
                    <a:pt x="98" y="218"/>
                  </a:cubicBezTo>
                  <a:cubicBezTo>
                    <a:pt x="26" y="252"/>
                    <a:pt x="0" y="305"/>
                    <a:pt x="0" y="347"/>
                  </a:cubicBezTo>
                  <a:cubicBezTo>
                    <a:pt x="0" y="428"/>
                    <a:pt x="96" y="450"/>
                    <a:pt x="157" y="450"/>
                  </a:cubicBezTo>
                  <a:cubicBezTo>
                    <a:pt x="222" y="450"/>
                    <a:pt x="269" y="411"/>
                    <a:pt x="286" y="366"/>
                  </a:cubicBezTo>
                  <a:moveTo>
                    <a:pt x="280" y="204"/>
                  </a:moveTo>
                  <a:cubicBezTo>
                    <a:pt x="280" y="237"/>
                    <a:pt x="280" y="269"/>
                    <a:pt x="280" y="302"/>
                  </a:cubicBezTo>
                  <a:cubicBezTo>
                    <a:pt x="280" y="397"/>
                    <a:pt x="210" y="430"/>
                    <a:pt x="166" y="430"/>
                  </a:cubicBezTo>
                  <a:cubicBezTo>
                    <a:pt x="118" y="430"/>
                    <a:pt x="76" y="394"/>
                    <a:pt x="76" y="347"/>
                  </a:cubicBezTo>
                  <a:cubicBezTo>
                    <a:pt x="76" y="291"/>
                    <a:pt x="118" y="210"/>
                    <a:pt x="280" y="20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02" name=""/>
            <p:cNvSpPr/>
            <p:nvPr/>
          </p:nvSpPr>
          <p:spPr>
            <a:xfrm>
              <a:off x="4738320" y="3876480"/>
              <a:ext cx="178560" cy="156240"/>
            </a:xfrm>
            <a:custGeom>
              <a:avLst/>
              <a:gdLst/>
              <a:ahLst/>
              <a:rect l="0" t="0" r="r" b="b"/>
              <a:pathLst>
                <a:path w="496" h="434">
                  <a:moveTo>
                    <a:pt x="78" y="98"/>
                  </a:moveTo>
                  <a:cubicBezTo>
                    <a:pt x="78" y="186"/>
                    <a:pt x="78" y="274"/>
                    <a:pt x="78" y="361"/>
                  </a:cubicBezTo>
                  <a:cubicBezTo>
                    <a:pt x="78" y="406"/>
                    <a:pt x="67" y="406"/>
                    <a:pt x="0" y="406"/>
                  </a:cubicBezTo>
                  <a:cubicBezTo>
                    <a:pt x="0" y="415"/>
                    <a:pt x="0" y="425"/>
                    <a:pt x="0" y="434"/>
                  </a:cubicBezTo>
                  <a:cubicBezTo>
                    <a:pt x="36" y="434"/>
                    <a:pt x="84" y="431"/>
                    <a:pt x="112" y="431"/>
                  </a:cubicBezTo>
                  <a:cubicBezTo>
                    <a:pt x="137" y="431"/>
                    <a:pt x="188" y="434"/>
                    <a:pt x="221" y="434"/>
                  </a:cubicBezTo>
                  <a:cubicBezTo>
                    <a:pt x="221" y="425"/>
                    <a:pt x="221" y="415"/>
                    <a:pt x="221" y="406"/>
                  </a:cubicBezTo>
                  <a:cubicBezTo>
                    <a:pt x="157" y="406"/>
                    <a:pt x="146" y="406"/>
                    <a:pt x="146" y="361"/>
                  </a:cubicBezTo>
                  <a:cubicBezTo>
                    <a:pt x="146" y="301"/>
                    <a:pt x="146" y="240"/>
                    <a:pt x="146" y="179"/>
                  </a:cubicBezTo>
                  <a:cubicBezTo>
                    <a:pt x="146" y="79"/>
                    <a:pt x="216" y="23"/>
                    <a:pt x="277" y="23"/>
                  </a:cubicBezTo>
                  <a:cubicBezTo>
                    <a:pt x="339" y="23"/>
                    <a:pt x="350" y="76"/>
                    <a:pt x="350" y="132"/>
                  </a:cubicBezTo>
                  <a:cubicBezTo>
                    <a:pt x="350" y="208"/>
                    <a:pt x="350" y="285"/>
                    <a:pt x="350" y="361"/>
                  </a:cubicBezTo>
                  <a:cubicBezTo>
                    <a:pt x="350" y="406"/>
                    <a:pt x="339" y="406"/>
                    <a:pt x="274" y="406"/>
                  </a:cubicBezTo>
                  <a:cubicBezTo>
                    <a:pt x="274" y="415"/>
                    <a:pt x="274" y="425"/>
                    <a:pt x="274" y="434"/>
                  </a:cubicBezTo>
                  <a:cubicBezTo>
                    <a:pt x="308" y="434"/>
                    <a:pt x="358" y="431"/>
                    <a:pt x="386" y="431"/>
                  </a:cubicBezTo>
                  <a:cubicBezTo>
                    <a:pt x="412" y="431"/>
                    <a:pt x="462" y="434"/>
                    <a:pt x="496" y="434"/>
                  </a:cubicBezTo>
                  <a:cubicBezTo>
                    <a:pt x="496" y="425"/>
                    <a:pt x="496" y="415"/>
                    <a:pt x="496" y="406"/>
                  </a:cubicBezTo>
                  <a:cubicBezTo>
                    <a:pt x="445" y="406"/>
                    <a:pt x="420" y="406"/>
                    <a:pt x="420" y="375"/>
                  </a:cubicBezTo>
                  <a:cubicBezTo>
                    <a:pt x="420" y="313"/>
                    <a:pt x="420" y="250"/>
                    <a:pt x="420" y="188"/>
                  </a:cubicBezTo>
                  <a:cubicBezTo>
                    <a:pt x="420" y="104"/>
                    <a:pt x="420" y="73"/>
                    <a:pt x="389" y="37"/>
                  </a:cubicBezTo>
                  <a:cubicBezTo>
                    <a:pt x="375" y="20"/>
                    <a:pt x="342" y="0"/>
                    <a:pt x="286" y="0"/>
                  </a:cubicBezTo>
                  <a:cubicBezTo>
                    <a:pt x="213" y="0"/>
                    <a:pt x="168" y="42"/>
                    <a:pt x="140" y="104"/>
                  </a:cubicBezTo>
                  <a:cubicBezTo>
                    <a:pt x="140" y="69"/>
                    <a:pt x="140" y="35"/>
                    <a:pt x="140" y="0"/>
                  </a:cubicBezTo>
                  <a:cubicBezTo>
                    <a:pt x="93" y="4"/>
                    <a:pt x="47" y="8"/>
                    <a:pt x="0" y="12"/>
                  </a:cubicBezTo>
                  <a:cubicBezTo>
                    <a:pt x="0" y="22"/>
                    <a:pt x="0" y="32"/>
                    <a:pt x="0" y="42"/>
                  </a:cubicBezTo>
                  <a:cubicBezTo>
                    <a:pt x="70" y="42"/>
                    <a:pt x="78" y="51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03" name=""/>
            <p:cNvSpPr/>
            <p:nvPr/>
          </p:nvSpPr>
          <p:spPr>
            <a:xfrm>
              <a:off x="4933800" y="3872520"/>
              <a:ext cx="162360" cy="233640"/>
            </a:xfrm>
            <a:custGeom>
              <a:avLst/>
              <a:gdLst/>
              <a:ahLst/>
              <a:rect l="0" t="0" r="r" b="b"/>
              <a:pathLst>
                <a:path w="451" h="649">
                  <a:moveTo>
                    <a:pt x="190" y="277"/>
                  </a:moveTo>
                  <a:cubicBezTo>
                    <a:pt x="107" y="277"/>
                    <a:pt x="107" y="179"/>
                    <a:pt x="107" y="157"/>
                  </a:cubicBezTo>
                  <a:cubicBezTo>
                    <a:pt x="107" y="129"/>
                    <a:pt x="107" y="98"/>
                    <a:pt x="121" y="73"/>
                  </a:cubicBezTo>
                  <a:cubicBezTo>
                    <a:pt x="129" y="62"/>
                    <a:pt x="151" y="34"/>
                    <a:pt x="190" y="34"/>
                  </a:cubicBezTo>
                  <a:cubicBezTo>
                    <a:pt x="277" y="34"/>
                    <a:pt x="277" y="134"/>
                    <a:pt x="277" y="157"/>
                  </a:cubicBezTo>
                  <a:cubicBezTo>
                    <a:pt x="277" y="182"/>
                    <a:pt x="274" y="213"/>
                    <a:pt x="260" y="238"/>
                  </a:cubicBezTo>
                  <a:cubicBezTo>
                    <a:pt x="252" y="249"/>
                    <a:pt x="230" y="277"/>
                    <a:pt x="190" y="277"/>
                  </a:cubicBezTo>
                  <a:moveTo>
                    <a:pt x="76" y="316"/>
                  </a:moveTo>
                  <a:cubicBezTo>
                    <a:pt x="76" y="311"/>
                    <a:pt x="76" y="288"/>
                    <a:pt x="93" y="269"/>
                  </a:cubicBezTo>
                  <a:cubicBezTo>
                    <a:pt x="132" y="297"/>
                    <a:pt x="174" y="299"/>
                    <a:pt x="190" y="299"/>
                  </a:cubicBezTo>
                  <a:cubicBezTo>
                    <a:pt x="283" y="299"/>
                    <a:pt x="350" y="232"/>
                    <a:pt x="350" y="157"/>
                  </a:cubicBezTo>
                  <a:cubicBezTo>
                    <a:pt x="350" y="120"/>
                    <a:pt x="336" y="84"/>
                    <a:pt x="311" y="62"/>
                  </a:cubicBezTo>
                  <a:cubicBezTo>
                    <a:pt x="344" y="28"/>
                    <a:pt x="381" y="23"/>
                    <a:pt x="398" y="23"/>
                  </a:cubicBezTo>
                  <a:cubicBezTo>
                    <a:pt x="400" y="23"/>
                    <a:pt x="406" y="23"/>
                    <a:pt x="409" y="25"/>
                  </a:cubicBezTo>
                  <a:cubicBezTo>
                    <a:pt x="398" y="28"/>
                    <a:pt x="392" y="39"/>
                    <a:pt x="392" y="51"/>
                  </a:cubicBezTo>
                  <a:cubicBezTo>
                    <a:pt x="392" y="67"/>
                    <a:pt x="406" y="79"/>
                    <a:pt x="420" y="79"/>
                  </a:cubicBezTo>
                  <a:cubicBezTo>
                    <a:pt x="431" y="79"/>
                    <a:pt x="451" y="73"/>
                    <a:pt x="451" y="51"/>
                  </a:cubicBezTo>
                  <a:cubicBezTo>
                    <a:pt x="451" y="34"/>
                    <a:pt x="437" y="0"/>
                    <a:pt x="400" y="0"/>
                  </a:cubicBezTo>
                  <a:cubicBezTo>
                    <a:pt x="381" y="0"/>
                    <a:pt x="336" y="9"/>
                    <a:pt x="294" y="48"/>
                  </a:cubicBezTo>
                  <a:cubicBezTo>
                    <a:pt x="255" y="14"/>
                    <a:pt x="213" y="11"/>
                    <a:pt x="190" y="11"/>
                  </a:cubicBezTo>
                  <a:cubicBezTo>
                    <a:pt x="101" y="11"/>
                    <a:pt x="31" y="81"/>
                    <a:pt x="31" y="157"/>
                  </a:cubicBezTo>
                  <a:cubicBezTo>
                    <a:pt x="31" y="199"/>
                    <a:pt x="53" y="235"/>
                    <a:pt x="79" y="258"/>
                  </a:cubicBezTo>
                  <a:cubicBezTo>
                    <a:pt x="65" y="271"/>
                    <a:pt x="48" y="305"/>
                    <a:pt x="48" y="339"/>
                  </a:cubicBezTo>
                  <a:cubicBezTo>
                    <a:pt x="48" y="369"/>
                    <a:pt x="59" y="406"/>
                    <a:pt x="90" y="425"/>
                  </a:cubicBezTo>
                  <a:cubicBezTo>
                    <a:pt x="31" y="442"/>
                    <a:pt x="0" y="484"/>
                    <a:pt x="0" y="523"/>
                  </a:cubicBezTo>
                  <a:cubicBezTo>
                    <a:pt x="0" y="593"/>
                    <a:pt x="98" y="649"/>
                    <a:pt x="218" y="649"/>
                  </a:cubicBezTo>
                  <a:cubicBezTo>
                    <a:pt x="333" y="649"/>
                    <a:pt x="437" y="599"/>
                    <a:pt x="437" y="520"/>
                  </a:cubicBezTo>
                  <a:cubicBezTo>
                    <a:pt x="437" y="487"/>
                    <a:pt x="423" y="436"/>
                    <a:pt x="372" y="409"/>
                  </a:cubicBezTo>
                  <a:cubicBezTo>
                    <a:pt x="319" y="383"/>
                    <a:pt x="263" y="383"/>
                    <a:pt x="202" y="383"/>
                  </a:cubicBezTo>
                  <a:cubicBezTo>
                    <a:pt x="179" y="383"/>
                    <a:pt x="137" y="383"/>
                    <a:pt x="129" y="381"/>
                  </a:cubicBezTo>
                  <a:cubicBezTo>
                    <a:pt x="98" y="378"/>
                    <a:pt x="76" y="347"/>
                    <a:pt x="76" y="316"/>
                  </a:cubicBezTo>
                  <a:moveTo>
                    <a:pt x="218" y="627"/>
                  </a:moveTo>
                  <a:cubicBezTo>
                    <a:pt x="121" y="627"/>
                    <a:pt x="51" y="576"/>
                    <a:pt x="51" y="523"/>
                  </a:cubicBezTo>
                  <a:cubicBezTo>
                    <a:pt x="51" y="478"/>
                    <a:pt x="90" y="442"/>
                    <a:pt x="132" y="439"/>
                  </a:cubicBezTo>
                  <a:cubicBezTo>
                    <a:pt x="151" y="439"/>
                    <a:pt x="171" y="439"/>
                    <a:pt x="190" y="439"/>
                  </a:cubicBezTo>
                  <a:cubicBezTo>
                    <a:pt x="274" y="439"/>
                    <a:pt x="384" y="439"/>
                    <a:pt x="384" y="523"/>
                  </a:cubicBezTo>
                  <a:cubicBezTo>
                    <a:pt x="384" y="576"/>
                    <a:pt x="316" y="627"/>
                    <a:pt x="218" y="6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04" name=""/>
            <p:cNvSpPr/>
            <p:nvPr/>
          </p:nvSpPr>
          <p:spPr>
            <a:xfrm>
              <a:off x="5111280" y="3874680"/>
              <a:ext cx="137160" cy="162000"/>
            </a:xfrm>
            <a:custGeom>
              <a:avLst/>
              <a:gdLst/>
              <a:ahLst/>
              <a:rect l="0" t="0" r="r" b="b"/>
              <a:pathLst>
                <a:path w="381" h="450">
                  <a:moveTo>
                    <a:pt x="81" y="193"/>
                  </a:moveTo>
                  <a:cubicBezTo>
                    <a:pt x="87" y="47"/>
                    <a:pt x="171" y="22"/>
                    <a:pt x="204" y="22"/>
                  </a:cubicBezTo>
                  <a:cubicBezTo>
                    <a:pt x="305" y="22"/>
                    <a:pt x="316" y="154"/>
                    <a:pt x="316" y="193"/>
                  </a:cubicBezTo>
                  <a:cubicBezTo>
                    <a:pt x="238" y="193"/>
                    <a:pt x="159" y="193"/>
                    <a:pt x="81" y="193"/>
                  </a:cubicBezTo>
                  <a:moveTo>
                    <a:pt x="81" y="212"/>
                  </a:moveTo>
                  <a:cubicBezTo>
                    <a:pt x="172" y="212"/>
                    <a:pt x="264" y="212"/>
                    <a:pt x="355" y="212"/>
                  </a:cubicBezTo>
                  <a:cubicBezTo>
                    <a:pt x="378" y="212"/>
                    <a:pt x="381" y="212"/>
                    <a:pt x="381" y="193"/>
                  </a:cubicBezTo>
                  <a:cubicBezTo>
                    <a:pt x="381" y="95"/>
                    <a:pt x="327" y="0"/>
                    <a:pt x="204" y="0"/>
                  </a:cubicBezTo>
                  <a:cubicBezTo>
                    <a:pt x="89" y="0"/>
                    <a:pt x="0" y="101"/>
                    <a:pt x="0" y="224"/>
                  </a:cubicBezTo>
                  <a:cubicBezTo>
                    <a:pt x="0" y="355"/>
                    <a:pt x="103" y="450"/>
                    <a:pt x="215" y="450"/>
                  </a:cubicBezTo>
                  <a:cubicBezTo>
                    <a:pt x="336" y="450"/>
                    <a:pt x="381" y="341"/>
                    <a:pt x="381" y="324"/>
                  </a:cubicBezTo>
                  <a:cubicBezTo>
                    <a:pt x="381" y="313"/>
                    <a:pt x="372" y="310"/>
                    <a:pt x="367" y="310"/>
                  </a:cubicBezTo>
                  <a:cubicBezTo>
                    <a:pt x="358" y="310"/>
                    <a:pt x="355" y="319"/>
                    <a:pt x="355" y="324"/>
                  </a:cubicBezTo>
                  <a:cubicBezTo>
                    <a:pt x="319" y="428"/>
                    <a:pt x="232" y="428"/>
                    <a:pt x="221" y="428"/>
                  </a:cubicBezTo>
                  <a:cubicBezTo>
                    <a:pt x="173" y="428"/>
                    <a:pt x="134" y="397"/>
                    <a:pt x="109" y="361"/>
                  </a:cubicBezTo>
                  <a:cubicBezTo>
                    <a:pt x="81" y="313"/>
                    <a:pt x="81" y="249"/>
                    <a:pt x="81" y="2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05" name=""/>
            <p:cNvSpPr/>
            <p:nvPr/>
          </p:nvSpPr>
          <p:spPr>
            <a:xfrm>
              <a:off x="5386320" y="3876480"/>
              <a:ext cx="174240" cy="225720"/>
            </a:xfrm>
            <a:custGeom>
              <a:avLst/>
              <a:gdLst/>
              <a:ahLst/>
              <a:rect l="0" t="0" r="r" b="b"/>
              <a:pathLst>
                <a:path w="484" h="627">
                  <a:moveTo>
                    <a:pt x="143" y="68"/>
                  </a:moveTo>
                  <a:cubicBezTo>
                    <a:pt x="143" y="45"/>
                    <a:pt x="143" y="23"/>
                    <a:pt x="143" y="0"/>
                  </a:cubicBezTo>
                  <a:cubicBezTo>
                    <a:pt x="95" y="4"/>
                    <a:pt x="48" y="8"/>
                    <a:pt x="0" y="12"/>
                  </a:cubicBezTo>
                  <a:cubicBezTo>
                    <a:pt x="0" y="22"/>
                    <a:pt x="0" y="32"/>
                    <a:pt x="0" y="42"/>
                  </a:cubicBezTo>
                  <a:cubicBezTo>
                    <a:pt x="70" y="42"/>
                    <a:pt x="76" y="48"/>
                    <a:pt x="76" y="93"/>
                  </a:cubicBezTo>
                  <a:cubicBezTo>
                    <a:pt x="76" y="246"/>
                    <a:pt x="76" y="398"/>
                    <a:pt x="76" y="551"/>
                  </a:cubicBezTo>
                  <a:cubicBezTo>
                    <a:pt x="76" y="596"/>
                    <a:pt x="67" y="596"/>
                    <a:pt x="0" y="596"/>
                  </a:cubicBezTo>
                  <a:cubicBezTo>
                    <a:pt x="0" y="606"/>
                    <a:pt x="0" y="617"/>
                    <a:pt x="0" y="627"/>
                  </a:cubicBezTo>
                  <a:cubicBezTo>
                    <a:pt x="34" y="624"/>
                    <a:pt x="84" y="621"/>
                    <a:pt x="109" y="621"/>
                  </a:cubicBezTo>
                  <a:cubicBezTo>
                    <a:pt x="137" y="621"/>
                    <a:pt x="188" y="624"/>
                    <a:pt x="221" y="627"/>
                  </a:cubicBezTo>
                  <a:cubicBezTo>
                    <a:pt x="221" y="617"/>
                    <a:pt x="221" y="606"/>
                    <a:pt x="221" y="596"/>
                  </a:cubicBezTo>
                  <a:cubicBezTo>
                    <a:pt x="157" y="596"/>
                    <a:pt x="146" y="596"/>
                    <a:pt x="146" y="551"/>
                  </a:cubicBezTo>
                  <a:cubicBezTo>
                    <a:pt x="146" y="496"/>
                    <a:pt x="146" y="441"/>
                    <a:pt x="146" y="386"/>
                  </a:cubicBezTo>
                  <a:cubicBezTo>
                    <a:pt x="146" y="384"/>
                    <a:pt x="146" y="381"/>
                    <a:pt x="146" y="378"/>
                  </a:cubicBezTo>
                  <a:cubicBezTo>
                    <a:pt x="149" y="392"/>
                    <a:pt x="191" y="445"/>
                    <a:pt x="266" y="445"/>
                  </a:cubicBezTo>
                  <a:cubicBezTo>
                    <a:pt x="384" y="445"/>
                    <a:pt x="484" y="350"/>
                    <a:pt x="484" y="224"/>
                  </a:cubicBezTo>
                  <a:cubicBezTo>
                    <a:pt x="484" y="98"/>
                    <a:pt x="389" y="0"/>
                    <a:pt x="280" y="0"/>
                  </a:cubicBezTo>
                  <a:cubicBezTo>
                    <a:pt x="202" y="0"/>
                    <a:pt x="163" y="45"/>
                    <a:pt x="143" y="68"/>
                  </a:cubicBezTo>
                  <a:moveTo>
                    <a:pt x="146" y="322"/>
                  </a:moveTo>
                  <a:cubicBezTo>
                    <a:pt x="146" y="249"/>
                    <a:pt x="146" y="177"/>
                    <a:pt x="146" y="104"/>
                  </a:cubicBezTo>
                  <a:cubicBezTo>
                    <a:pt x="174" y="54"/>
                    <a:pt x="221" y="26"/>
                    <a:pt x="272" y="26"/>
                  </a:cubicBezTo>
                  <a:cubicBezTo>
                    <a:pt x="344" y="26"/>
                    <a:pt x="403" y="112"/>
                    <a:pt x="403" y="224"/>
                  </a:cubicBezTo>
                  <a:cubicBezTo>
                    <a:pt x="403" y="342"/>
                    <a:pt x="336" y="425"/>
                    <a:pt x="263" y="425"/>
                  </a:cubicBezTo>
                  <a:cubicBezTo>
                    <a:pt x="221" y="425"/>
                    <a:pt x="185" y="406"/>
                    <a:pt x="160" y="364"/>
                  </a:cubicBezTo>
                  <a:cubicBezTo>
                    <a:pt x="146" y="344"/>
                    <a:pt x="146" y="342"/>
                    <a:pt x="146" y="32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06" name=""/>
            <p:cNvSpPr/>
            <p:nvPr/>
          </p:nvSpPr>
          <p:spPr>
            <a:xfrm>
              <a:off x="5587920" y="3874680"/>
              <a:ext cx="160200" cy="162000"/>
            </a:xfrm>
            <a:custGeom>
              <a:avLst/>
              <a:gdLst/>
              <a:ahLst/>
              <a:rect l="0" t="0" r="r" b="b"/>
              <a:pathLst>
                <a:path w="445" h="450">
                  <a:moveTo>
                    <a:pt x="286" y="366"/>
                  </a:moveTo>
                  <a:cubicBezTo>
                    <a:pt x="291" y="405"/>
                    <a:pt x="316" y="447"/>
                    <a:pt x="364" y="447"/>
                  </a:cubicBezTo>
                  <a:cubicBezTo>
                    <a:pt x="384" y="447"/>
                    <a:pt x="445" y="433"/>
                    <a:pt x="445" y="352"/>
                  </a:cubicBezTo>
                  <a:cubicBezTo>
                    <a:pt x="445" y="334"/>
                    <a:pt x="445" y="317"/>
                    <a:pt x="445" y="299"/>
                  </a:cubicBezTo>
                  <a:cubicBezTo>
                    <a:pt x="437" y="299"/>
                    <a:pt x="428" y="299"/>
                    <a:pt x="420" y="299"/>
                  </a:cubicBezTo>
                  <a:cubicBezTo>
                    <a:pt x="420" y="317"/>
                    <a:pt x="420" y="334"/>
                    <a:pt x="420" y="352"/>
                  </a:cubicBezTo>
                  <a:cubicBezTo>
                    <a:pt x="420" y="411"/>
                    <a:pt x="395" y="417"/>
                    <a:pt x="384" y="417"/>
                  </a:cubicBezTo>
                  <a:cubicBezTo>
                    <a:pt x="353" y="417"/>
                    <a:pt x="347" y="372"/>
                    <a:pt x="347" y="366"/>
                  </a:cubicBezTo>
                  <a:cubicBezTo>
                    <a:pt x="347" y="301"/>
                    <a:pt x="347" y="236"/>
                    <a:pt x="347" y="170"/>
                  </a:cubicBezTo>
                  <a:cubicBezTo>
                    <a:pt x="347" y="128"/>
                    <a:pt x="347" y="92"/>
                    <a:pt x="314" y="56"/>
                  </a:cubicBezTo>
                  <a:cubicBezTo>
                    <a:pt x="274" y="17"/>
                    <a:pt x="224" y="0"/>
                    <a:pt x="176" y="0"/>
                  </a:cubicBezTo>
                  <a:cubicBezTo>
                    <a:pt x="98" y="0"/>
                    <a:pt x="28" y="47"/>
                    <a:pt x="28" y="112"/>
                  </a:cubicBezTo>
                  <a:cubicBezTo>
                    <a:pt x="28" y="140"/>
                    <a:pt x="48" y="156"/>
                    <a:pt x="76" y="156"/>
                  </a:cubicBezTo>
                  <a:cubicBezTo>
                    <a:pt x="101" y="156"/>
                    <a:pt x="120" y="137"/>
                    <a:pt x="120" y="112"/>
                  </a:cubicBezTo>
                  <a:cubicBezTo>
                    <a:pt x="120" y="101"/>
                    <a:pt x="115" y="67"/>
                    <a:pt x="70" y="67"/>
                  </a:cubicBezTo>
                  <a:cubicBezTo>
                    <a:pt x="95" y="33"/>
                    <a:pt x="146" y="22"/>
                    <a:pt x="176" y="22"/>
                  </a:cubicBezTo>
                  <a:cubicBezTo>
                    <a:pt x="224" y="22"/>
                    <a:pt x="280" y="61"/>
                    <a:pt x="280" y="148"/>
                  </a:cubicBezTo>
                  <a:cubicBezTo>
                    <a:pt x="280" y="160"/>
                    <a:pt x="280" y="172"/>
                    <a:pt x="280" y="184"/>
                  </a:cubicBezTo>
                  <a:cubicBezTo>
                    <a:pt x="230" y="187"/>
                    <a:pt x="162" y="190"/>
                    <a:pt x="98" y="218"/>
                  </a:cubicBezTo>
                  <a:cubicBezTo>
                    <a:pt x="25" y="252"/>
                    <a:pt x="0" y="305"/>
                    <a:pt x="0" y="347"/>
                  </a:cubicBezTo>
                  <a:cubicBezTo>
                    <a:pt x="0" y="428"/>
                    <a:pt x="95" y="450"/>
                    <a:pt x="157" y="450"/>
                  </a:cubicBezTo>
                  <a:cubicBezTo>
                    <a:pt x="224" y="450"/>
                    <a:pt x="269" y="411"/>
                    <a:pt x="286" y="366"/>
                  </a:cubicBezTo>
                  <a:moveTo>
                    <a:pt x="280" y="204"/>
                  </a:moveTo>
                  <a:cubicBezTo>
                    <a:pt x="280" y="237"/>
                    <a:pt x="280" y="269"/>
                    <a:pt x="280" y="302"/>
                  </a:cubicBezTo>
                  <a:cubicBezTo>
                    <a:pt x="280" y="397"/>
                    <a:pt x="210" y="430"/>
                    <a:pt x="165" y="430"/>
                  </a:cubicBezTo>
                  <a:cubicBezTo>
                    <a:pt x="118" y="430"/>
                    <a:pt x="76" y="394"/>
                    <a:pt x="76" y="347"/>
                  </a:cubicBezTo>
                  <a:cubicBezTo>
                    <a:pt x="76" y="291"/>
                    <a:pt x="118" y="210"/>
                    <a:pt x="280" y="20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07" name=""/>
            <p:cNvSpPr/>
            <p:nvPr/>
          </p:nvSpPr>
          <p:spPr>
            <a:xfrm>
              <a:off x="5760360" y="3876480"/>
              <a:ext cx="118800" cy="156240"/>
            </a:xfrm>
            <a:custGeom>
              <a:avLst/>
              <a:gdLst/>
              <a:ahLst/>
              <a:rect l="0" t="0" r="r" b="b"/>
              <a:pathLst>
                <a:path w="330" h="434">
                  <a:moveTo>
                    <a:pt x="137" y="109"/>
                  </a:moveTo>
                  <a:cubicBezTo>
                    <a:pt x="137" y="73"/>
                    <a:pt x="137" y="37"/>
                    <a:pt x="137" y="0"/>
                  </a:cubicBezTo>
                  <a:cubicBezTo>
                    <a:pt x="91" y="4"/>
                    <a:pt x="46" y="8"/>
                    <a:pt x="0" y="12"/>
                  </a:cubicBezTo>
                  <a:cubicBezTo>
                    <a:pt x="0" y="22"/>
                    <a:pt x="0" y="32"/>
                    <a:pt x="0" y="42"/>
                  </a:cubicBezTo>
                  <a:cubicBezTo>
                    <a:pt x="70" y="42"/>
                    <a:pt x="75" y="51"/>
                    <a:pt x="75" y="98"/>
                  </a:cubicBezTo>
                  <a:cubicBezTo>
                    <a:pt x="75" y="186"/>
                    <a:pt x="75" y="274"/>
                    <a:pt x="75" y="361"/>
                  </a:cubicBezTo>
                  <a:cubicBezTo>
                    <a:pt x="75" y="406"/>
                    <a:pt x="67" y="406"/>
                    <a:pt x="0" y="406"/>
                  </a:cubicBezTo>
                  <a:cubicBezTo>
                    <a:pt x="0" y="415"/>
                    <a:pt x="0" y="425"/>
                    <a:pt x="0" y="434"/>
                  </a:cubicBezTo>
                  <a:cubicBezTo>
                    <a:pt x="39" y="434"/>
                    <a:pt x="84" y="431"/>
                    <a:pt x="112" y="431"/>
                  </a:cubicBezTo>
                  <a:cubicBezTo>
                    <a:pt x="151" y="431"/>
                    <a:pt x="199" y="431"/>
                    <a:pt x="238" y="434"/>
                  </a:cubicBezTo>
                  <a:cubicBezTo>
                    <a:pt x="238" y="425"/>
                    <a:pt x="238" y="415"/>
                    <a:pt x="238" y="406"/>
                  </a:cubicBezTo>
                  <a:cubicBezTo>
                    <a:pt x="230" y="406"/>
                    <a:pt x="223" y="406"/>
                    <a:pt x="215" y="406"/>
                  </a:cubicBezTo>
                  <a:cubicBezTo>
                    <a:pt x="143" y="406"/>
                    <a:pt x="143" y="395"/>
                    <a:pt x="143" y="358"/>
                  </a:cubicBezTo>
                  <a:cubicBezTo>
                    <a:pt x="143" y="308"/>
                    <a:pt x="143" y="258"/>
                    <a:pt x="143" y="207"/>
                  </a:cubicBezTo>
                  <a:cubicBezTo>
                    <a:pt x="143" y="109"/>
                    <a:pt x="182" y="23"/>
                    <a:pt x="257" y="23"/>
                  </a:cubicBezTo>
                  <a:cubicBezTo>
                    <a:pt x="266" y="23"/>
                    <a:pt x="266" y="23"/>
                    <a:pt x="269" y="23"/>
                  </a:cubicBezTo>
                  <a:cubicBezTo>
                    <a:pt x="266" y="26"/>
                    <a:pt x="246" y="37"/>
                    <a:pt x="246" y="62"/>
                  </a:cubicBezTo>
                  <a:cubicBezTo>
                    <a:pt x="246" y="90"/>
                    <a:pt x="266" y="104"/>
                    <a:pt x="288" y="104"/>
                  </a:cubicBezTo>
                  <a:cubicBezTo>
                    <a:pt x="305" y="104"/>
                    <a:pt x="330" y="93"/>
                    <a:pt x="330" y="62"/>
                  </a:cubicBezTo>
                  <a:cubicBezTo>
                    <a:pt x="330" y="31"/>
                    <a:pt x="299" y="0"/>
                    <a:pt x="257" y="0"/>
                  </a:cubicBezTo>
                  <a:cubicBezTo>
                    <a:pt x="185" y="0"/>
                    <a:pt x="151" y="68"/>
                    <a:pt x="137" y="10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08" name=""/>
            <p:cNvSpPr/>
            <p:nvPr/>
          </p:nvSpPr>
          <p:spPr>
            <a:xfrm>
              <a:off x="5895360" y="3816360"/>
              <a:ext cx="110880" cy="220320"/>
            </a:xfrm>
            <a:custGeom>
              <a:avLst/>
              <a:gdLst/>
              <a:ahLst/>
              <a:rect l="0" t="0" r="r" b="b"/>
              <a:pathLst>
                <a:path w="308" h="612">
                  <a:moveTo>
                    <a:pt x="154" y="209"/>
                  </a:moveTo>
                  <a:cubicBezTo>
                    <a:pt x="201" y="209"/>
                    <a:pt x="247" y="209"/>
                    <a:pt x="294" y="209"/>
                  </a:cubicBezTo>
                  <a:cubicBezTo>
                    <a:pt x="294" y="199"/>
                    <a:pt x="294" y="189"/>
                    <a:pt x="294" y="179"/>
                  </a:cubicBezTo>
                  <a:cubicBezTo>
                    <a:pt x="247" y="179"/>
                    <a:pt x="201" y="179"/>
                    <a:pt x="154" y="179"/>
                  </a:cubicBezTo>
                  <a:cubicBezTo>
                    <a:pt x="154" y="119"/>
                    <a:pt x="154" y="59"/>
                    <a:pt x="154" y="0"/>
                  </a:cubicBezTo>
                  <a:cubicBezTo>
                    <a:pt x="146" y="0"/>
                    <a:pt x="137" y="0"/>
                    <a:pt x="129" y="0"/>
                  </a:cubicBezTo>
                  <a:cubicBezTo>
                    <a:pt x="126" y="78"/>
                    <a:pt x="98" y="184"/>
                    <a:pt x="0" y="187"/>
                  </a:cubicBezTo>
                  <a:cubicBezTo>
                    <a:pt x="0" y="194"/>
                    <a:pt x="0" y="202"/>
                    <a:pt x="0" y="209"/>
                  </a:cubicBezTo>
                  <a:cubicBezTo>
                    <a:pt x="28" y="209"/>
                    <a:pt x="56" y="209"/>
                    <a:pt x="84" y="209"/>
                  </a:cubicBezTo>
                  <a:cubicBezTo>
                    <a:pt x="84" y="300"/>
                    <a:pt x="84" y="390"/>
                    <a:pt x="84" y="481"/>
                  </a:cubicBezTo>
                  <a:cubicBezTo>
                    <a:pt x="84" y="601"/>
                    <a:pt x="176" y="612"/>
                    <a:pt x="213" y="612"/>
                  </a:cubicBezTo>
                  <a:cubicBezTo>
                    <a:pt x="283" y="612"/>
                    <a:pt x="308" y="542"/>
                    <a:pt x="308" y="481"/>
                  </a:cubicBezTo>
                  <a:cubicBezTo>
                    <a:pt x="308" y="462"/>
                    <a:pt x="308" y="443"/>
                    <a:pt x="308" y="425"/>
                  </a:cubicBezTo>
                  <a:cubicBezTo>
                    <a:pt x="300" y="425"/>
                    <a:pt x="293" y="425"/>
                    <a:pt x="286" y="425"/>
                  </a:cubicBezTo>
                  <a:cubicBezTo>
                    <a:pt x="286" y="442"/>
                    <a:pt x="286" y="460"/>
                    <a:pt x="286" y="478"/>
                  </a:cubicBezTo>
                  <a:cubicBezTo>
                    <a:pt x="286" y="551"/>
                    <a:pt x="255" y="590"/>
                    <a:pt x="218" y="590"/>
                  </a:cubicBezTo>
                  <a:cubicBezTo>
                    <a:pt x="154" y="590"/>
                    <a:pt x="154" y="500"/>
                    <a:pt x="154" y="483"/>
                  </a:cubicBezTo>
                  <a:cubicBezTo>
                    <a:pt x="154" y="392"/>
                    <a:pt x="154" y="301"/>
                    <a:pt x="154" y="20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09" name=""/>
            <p:cNvSpPr/>
            <p:nvPr/>
          </p:nvSpPr>
          <p:spPr>
            <a:xfrm>
              <a:off x="6038280" y="3796920"/>
              <a:ext cx="75600" cy="235800"/>
            </a:xfrm>
            <a:custGeom>
              <a:avLst/>
              <a:gdLst/>
              <a:ahLst/>
              <a:rect l="0" t="0" r="r" b="b"/>
              <a:pathLst>
                <a:path w="210" h="655">
                  <a:moveTo>
                    <a:pt x="143" y="221"/>
                  </a:moveTo>
                  <a:cubicBezTo>
                    <a:pt x="97" y="225"/>
                    <a:pt x="50" y="229"/>
                    <a:pt x="3" y="233"/>
                  </a:cubicBezTo>
                  <a:cubicBezTo>
                    <a:pt x="3" y="243"/>
                    <a:pt x="3" y="253"/>
                    <a:pt x="3" y="263"/>
                  </a:cubicBezTo>
                  <a:cubicBezTo>
                    <a:pt x="68" y="263"/>
                    <a:pt x="76" y="269"/>
                    <a:pt x="76" y="317"/>
                  </a:cubicBezTo>
                  <a:cubicBezTo>
                    <a:pt x="76" y="405"/>
                    <a:pt x="76" y="494"/>
                    <a:pt x="76" y="582"/>
                  </a:cubicBezTo>
                  <a:cubicBezTo>
                    <a:pt x="76" y="627"/>
                    <a:pt x="68" y="627"/>
                    <a:pt x="0" y="627"/>
                  </a:cubicBezTo>
                  <a:cubicBezTo>
                    <a:pt x="0" y="636"/>
                    <a:pt x="0" y="646"/>
                    <a:pt x="0" y="655"/>
                  </a:cubicBezTo>
                  <a:cubicBezTo>
                    <a:pt x="31" y="655"/>
                    <a:pt x="84" y="652"/>
                    <a:pt x="110" y="652"/>
                  </a:cubicBezTo>
                  <a:cubicBezTo>
                    <a:pt x="143" y="652"/>
                    <a:pt x="177" y="655"/>
                    <a:pt x="210" y="655"/>
                  </a:cubicBezTo>
                  <a:cubicBezTo>
                    <a:pt x="210" y="646"/>
                    <a:pt x="210" y="636"/>
                    <a:pt x="210" y="627"/>
                  </a:cubicBezTo>
                  <a:cubicBezTo>
                    <a:pt x="146" y="627"/>
                    <a:pt x="143" y="621"/>
                    <a:pt x="143" y="582"/>
                  </a:cubicBezTo>
                  <a:cubicBezTo>
                    <a:pt x="143" y="462"/>
                    <a:pt x="143" y="342"/>
                    <a:pt x="143" y="221"/>
                  </a:cubicBezTo>
                  <a:moveTo>
                    <a:pt x="146" y="51"/>
                  </a:moveTo>
                  <a:cubicBezTo>
                    <a:pt x="146" y="20"/>
                    <a:pt x="121" y="0"/>
                    <a:pt x="93" y="0"/>
                  </a:cubicBezTo>
                  <a:cubicBezTo>
                    <a:pt x="65" y="0"/>
                    <a:pt x="42" y="26"/>
                    <a:pt x="42" y="51"/>
                  </a:cubicBezTo>
                  <a:cubicBezTo>
                    <a:pt x="42" y="79"/>
                    <a:pt x="65" y="104"/>
                    <a:pt x="93" y="104"/>
                  </a:cubicBezTo>
                  <a:cubicBezTo>
                    <a:pt x="121" y="104"/>
                    <a:pt x="146" y="84"/>
                    <a:pt x="146" y="5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10" name=""/>
            <p:cNvSpPr/>
            <p:nvPr/>
          </p:nvSpPr>
          <p:spPr>
            <a:xfrm>
              <a:off x="6137280" y="3874680"/>
              <a:ext cx="135000" cy="162000"/>
            </a:xfrm>
            <a:custGeom>
              <a:avLst/>
              <a:gdLst/>
              <a:ahLst/>
              <a:rect l="0" t="0" r="r" b="b"/>
              <a:pathLst>
                <a:path w="375" h="450">
                  <a:moveTo>
                    <a:pt x="81" y="226"/>
                  </a:moveTo>
                  <a:cubicBezTo>
                    <a:pt x="81" y="67"/>
                    <a:pt x="162" y="25"/>
                    <a:pt x="215" y="25"/>
                  </a:cubicBezTo>
                  <a:cubicBezTo>
                    <a:pt x="224" y="25"/>
                    <a:pt x="285" y="25"/>
                    <a:pt x="319" y="61"/>
                  </a:cubicBezTo>
                  <a:cubicBezTo>
                    <a:pt x="280" y="64"/>
                    <a:pt x="274" y="95"/>
                    <a:pt x="274" y="106"/>
                  </a:cubicBezTo>
                  <a:cubicBezTo>
                    <a:pt x="274" y="131"/>
                    <a:pt x="291" y="151"/>
                    <a:pt x="319" y="151"/>
                  </a:cubicBezTo>
                  <a:cubicBezTo>
                    <a:pt x="344" y="151"/>
                    <a:pt x="364" y="134"/>
                    <a:pt x="364" y="106"/>
                  </a:cubicBezTo>
                  <a:cubicBezTo>
                    <a:pt x="364" y="39"/>
                    <a:pt x="288" y="0"/>
                    <a:pt x="213" y="0"/>
                  </a:cubicBezTo>
                  <a:cubicBezTo>
                    <a:pt x="89" y="0"/>
                    <a:pt x="0" y="106"/>
                    <a:pt x="0" y="229"/>
                  </a:cubicBezTo>
                  <a:cubicBezTo>
                    <a:pt x="0" y="355"/>
                    <a:pt x="98" y="450"/>
                    <a:pt x="213" y="450"/>
                  </a:cubicBezTo>
                  <a:cubicBezTo>
                    <a:pt x="344" y="450"/>
                    <a:pt x="375" y="334"/>
                    <a:pt x="375" y="324"/>
                  </a:cubicBezTo>
                  <a:cubicBezTo>
                    <a:pt x="375" y="314"/>
                    <a:pt x="364" y="313"/>
                    <a:pt x="361" y="313"/>
                  </a:cubicBezTo>
                  <a:cubicBezTo>
                    <a:pt x="353" y="313"/>
                    <a:pt x="350" y="319"/>
                    <a:pt x="350" y="324"/>
                  </a:cubicBezTo>
                  <a:cubicBezTo>
                    <a:pt x="322" y="414"/>
                    <a:pt x="257" y="428"/>
                    <a:pt x="221" y="428"/>
                  </a:cubicBezTo>
                  <a:cubicBezTo>
                    <a:pt x="168" y="428"/>
                    <a:pt x="81" y="383"/>
                    <a:pt x="81" y="22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11" name=""/>
            <p:cNvSpPr/>
            <p:nvPr/>
          </p:nvSpPr>
          <p:spPr>
            <a:xfrm>
              <a:off x="6294600" y="3787920"/>
              <a:ext cx="78480" cy="244800"/>
            </a:xfrm>
            <a:custGeom>
              <a:avLst/>
              <a:gdLst/>
              <a:ahLst/>
              <a:rect l="0" t="0" r="r" b="b"/>
              <a:pathLst>
                <a:path w="218" h="680">
                  <a:moveTo>
                    <a:pt x="140" y="0"/>
                  </a:moveTo>
                  <a:cubicBezTo>
                    <a:pt x="93" y="4"/>
                    <a:pt x="46" y="8"/>
                    <a:pt x="0" y="12"/>
                  </a:cubicBezTo>
                  <a:cubicBezTo>
                    <a:pt x="0" y="22"/>
                    <a:pt x="0" y="32"/>
                    <a:pt x="0" y="42"/>
                  </a:cubicBezTo>
                  <a:cubicBezTo>
                    <a:pt x="67" y="42"/>
                    <a:pt x="75" y="48"/>
                    <a:pt x="75" y="95"/>
                  </a:cubicBezTo>
                  <a:cubicBezTo>
                    <a:pt x="75" y="266"/>
                    <a:pt x="75" y="437"/>
                    <a:pt x="75" y="607"/>
                  </a:cubicBezTo>
                  <a:cubicBezTo>
                    <a:pt x="75" y="652"/>
                    <a:pt x="64" y="652"/>
                    <a:pt x="0" y="652"/>
                  </a:cubicBezTo>
                  <a:cubicBezTo>
                    <a:pt x="0" y="661"/>
                    <a:pt x="0" y="671"/>
                    <a:pt x="0" y="680"/>
                  </a:cubicBezTo>
                  <a:cubicBezTo>
                    <a:pt x="30" y="680"/>
                    <a:pt x="84" y="677"/>
                    <a:pt x="109" y="677"/>
                  </a:cubicBezTo>
                  <a:cubicBezTo>
                    <a:pt x="134" y="677"/>
                    <a:pt x="182" y="680"/>
                    <a:pt x="218" y="680"/>
                  </a:cubicBezTo>
                  <a:cubicBezTo>
                    <a:pt x="218" y="671"/>
                    <a:pt x="218" y="661"/>
                    <a:pt x="218" y="652"/>
                  </a:cubicBezTo>
                  <a:cubicBezTo>
                    <a:pt x="151" y="652"/>
                    <a:pt x="140" y="652"/>
                    <a:pt x="140" y="607"/>
                  </a:cubicBezTo>
                  <a:cubicBezTo>
                    <a:pt x="140" y="405"/>
                    <a:pt x="140" y="203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12" name=""/>
            <p:cNvSpPr/>
            <p:nvPr/>
          </p:nvSpPr>
          <p:spPr>
            <a:xfrm>
              <a:off x="6391080" y="3874680"/>
              <a:ext cx="137160" cy="162000"/>
            </a:xfrm>
            <a:custGeom>
              <a:avLst/>
              <a:gdLst/>
              <a:ahLst/>
              <a:rect l="0" t="0" r="r" b="b"/>
              <a:pathLst>
                <a:path w="381" h="450">
                  <a:moveTo>
                    <a:pt x="82" y="193"/>
                  </a:moveTo>
                  <a:cubicBezTo>
                    <a:pt x="87" y="47"/>
                    <a:pt x="171" y="22"/>
                    <a:pt x="205" y="22"/>
                  </a:cubicBezTo>
                  <a:cubicBezTo>
                    <a:pt x="306" y="22"/>
                    <a:pt x="317" y="154"/>
                    <a:pt x="317" y="193"/>
                  </a:cubicBezTo>
                  <a:cubicBezTo>
                    <a:pt x="238" y="193"/>
                    <a:pt x="160" y="193"/>
                    <a:pt x="82" y="193"/>
                  </a:cubicBezTo>
                  <a:moveTo>
                    <a:pt x="82" y="212"/>
                  </a:moveTo>
                  <a:cubicBezTo>
                    <a:pt x="173" y="212"/>
                    <a:pt x="264" y="212"/>
                    <a:pt x="356" y="212"/>
                  </a:cubicBezTo>
                  <a:cubicBezTo>
                    <a:pt x="378" y="212"/>
                    <a:pt x="381" y="212"/>
                    <a:pt x="381" y="193"/>
                  </a:cubicBezTo>
                  <a:cubicBezTo>
                    <a:pt x="381" y="95"/>
                    <a:pt x="328" y="0"/>
                    <a:pt x="205" y="0"/>
                  </a:cubicBezTo>
                  <a:cubicBezTo>
                    <a:pt x="90" y="0"/>
                    <a:pt x="0" y="101"/>
                    <a:pt x="0" y="224"/>
                  </a:cubicBezTo>
                  <a:cubicBezTo>
                    <a:pt x="0" y="355"/>
                    <a:pt x="104" y="450"/>
                    <a:pt x="216" y="450"/>
                  </a:cubicBezTo>
                  <a:cubicBezTo>
                    <a:pt x="336" y="450"/>
                    <a:pt x="381" y="341"/>
                    <a:pt x="381" y="324"/>
                  </a:cubicBezTo>
                  <a:cubicBezTo>
                    <a:pt x="381" y="313"/>
                    <a:pt x="373" y="310"/>
                    <a:pt x="367" y="310"/>
                  </a:cubicBezTo>
                  <a:cubicBezTo>
                    <a:pt x="359" y="310"/>
                    <a:pt x="356" y="319"/>
                    <a:pt x="356" y="324"/>
                  </a:cubicBezTo>
                  <a:cubicBezTo>
                    <a:pt x="320" y="428"/>
                    <a:pt x="233" y="428"/>
                    <a:pt x="222" y="428"/>
                  </a:cubicBezTo>
                  <a:cubicBezTo>
                    <a:pt x="174" y="428"/>
                    <a:pt x="135" y="397"/>
                    <a:pt x="110" y="361"/>
                  </a:cubicBezTo>
                  <a:cubicBezTo>
                    <a:pt x="82" y="313"/>
                    <a:pt x="82" y="249"/>
                    <a:pt x="82" y="2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13" name=""/>
            <p:cNvSpPr/>
            <p:nvPr/>
          </p:nvSpPr>
          <p:spPr>
            <a:xfrm>
              <a:off x="6550560" y="3874680"/>
              <a:ext cx="115920" cy="162000"/>
            </a:xfrm>
            <a:custGeom>
              <a:avLst/>
              <a:gdLst/>
              <a:ahLst/>
              <a:rect l="0" t="0" r="r" b="b"/>
              <a:pathLst>
                <a:path w="322" h="450">
                  <a:moveTo>
                    <a:pt x="170" y="249"/>
                  </a:moveTo>
                  <a:cubicBezTo>
                    <a:pt x="193" y="254"/>
                    <a:pt x="274" y="268"/>
                    <a:pt x="274" y="341"/>
                  </a:cubicBezTo>
                  <a:cubicBezTo>
                    <a:pt x="274" y="391"/>
                    <a:pt x="238" y="430"/>
                    <a:pt x="162" y="430"/>
                  </a:cubicBezTo>
                  <a:cubicBezTo>
                    <a:pt x="78" y="430"/>
                    <a:pt x="44" y="375"/>
                    <a:pt x="25" y="291"/>
                  </a:cubicBezTo>
                  <a:cubicBezTo>
                    <a:pt x="22" y="277"/>
                    <a:pt x="22" y="274"/>
                    <a:pt x="11" y="274"/>
                  </a:cubicBezTo>
                  <a:cubicBezTo>
                    <a:pt x="0" y="274"/>
                    <a:pt x="0" y="279"/>
                    <a:pt x="0" y="299"/>
                  </a:cubicBezTo>
                  <a:cubicBezTo>
                    <a:pt x="0" y="342"/>
                    <a:pt x="0" y="385"/>
                    <a:pt x="0" y="428"/>
                  </a:cubicBezTo>
                  <a:cubicBezTo>
                    <a:pt x="0" y="444"/>
                    <a:pt x="0" y="450"/>
                    <a:pt x="11" y="450"/>
                  </a:cubicBezTo>
                  <a:cubicBezTo>
                    <a:pt x="14" y="450"/>
                    <a:pt x="16" y="450"/>
                    <a:pt x="33" y="430"/>
                  </a:cubicBezTo>
                  <a:cubicBezTo>
                    <a:pt x="36" y="430"/>
                    <a:pt x="36" y="428"/>
                    <a:pt x="53" y="408"/>
                  </a:cubicBezTo>
                  <a:cubicBezTo>
                    <a:pt x="98" y="450"/>
                    <a:pt x="142" y="450"/>
                    <a:pt x="162" y="450"/>
                  </a:cubicBezTo>
                  <a:cubicBezTo>
                    <a:pt x="274" y="450"/>
                    <a:pt x="322" y="386"/>
                    <a:pt x="322" y="316"/>
                  </a:cubicBezTo>
                  <a:cubicBezTo>
                    <a:pt x="322" y="263"/>
                    <a:pt x="291" y="232"/>
                    <a:pt x="280" y="221"/>
                  </a:cubicBezTo>
                  <a:cubicBezTo>
                    <a:pt x="246" y="190"/>
                    <a:pt x="210" y="182"/>
                    <a:pt x="168" y="173"/>
                  </a:cubicBezTo>
                  <a:cubicBezTo>
                    <a:pt x="112" y="162"/>
                    <a:pt x="47" y="151"/>
                    <a:pt x="47" y="95"/>
                  </a:cubicBezTo>
                  <a:cubicBezTo>
                    <a:pt x="47" y="59"/>
                    <a:pt x="72" y="19"/>
                    <a:pt x="156" y="19"/>
                  </a:cubicBezTo>
                  <a:cubicBezTo>
                    <a:pt x="266" y="19"/>
                    <a:pt x="268" y="106"/>
                    <a:pt x="271" y="137"/>
                  </a:cubicBezTo>
                  <a:cubicBezTo>
                    <a:pt x="271" y="148"/>
                    <a:pt x="279" y="144"/>
                    <a:pt x="282" y="148"/>
                  </a:cubicBezTo>
                  <a:cubicBezTo>
                    <a:pt x="296" y="148"/>
                    <a:pt x="296" y="142"/>
                    <a:pt x="296" y="123"/>
                  </a:cubicBezTo>
                  <a:cubicBezTo>
                    <a:pt x="296" y="90"/>
                    <a:pt x="296" y="58"/>
                    <a:pt x="296" y="25"/>
                  </a:cubicBezTo>
                  <a:cubicBezTo>
                    <a:pt x="296" y="8"/>
                    <a:pt x="296" y="0"/>
                    <a:pt x="285" y="0"/>
                  </a:cubicBezTo>
                  <a:cubicBezTo>
                    <a:pt x="280" y="0"/>
                    <a:pt x="277" y="0"/>
                    <a:pt x="266" y="11"/>
                  </a:cubicBezTo>
                  <a:cubicBezTo>
                    <a:pt x="263" y="17"/>
                    <a:pt x="252" y="25"/>
                    <a:pt x="249" y="28"/>
                  </a:cubicBezTo>
                  <a:cubicBezTo>
                    <a:pt x="212" y="0"/>
                    <a:pt x="170" y="0"/>
                    <a:pt x="156" y="0"/>
                  </a:cubicBezTo>
                  <a:cubicBezTo>
                    <a:pt x="36" y="0"/>
                    <a:pt x="0" y="67"/>
                    <a:pt x="0" y="120"/>
                  </a:cubicBezTo>
                  <a:cubicBezTo>
                    <a:pt x="0" y="156"/>
                    <a:pt x="14" y="184"/>
                    <a:pt x="42" y="204"/>
                  </a:cubicBezTo>
                  <a:cubicBezTo>
                    <a:pt x="72" y="229"/>
                    <a:pt x="100" y="235"/>
                    <a:pt x="170" y="2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14" name=""/>
            <p:cNvSpPr/>
            <p:nvPr/>
          </p:nvSpPr>
          <p:spPr>
            <a:xfrm>
              <a:off x="6807600" y="3796920"/>
              <a:ext cx="76320" cy="235800"/>
            </a:xfrm>
            <a:custGeom>
              <a:avLst/>
              <a:gdLst/>
              <a:ahLst/>
              <a:rect l="0" t="0" r="r" b="b"/>
              <a:pathLst>
                <a:path w="212" h="655">
                  <a:moveTo>
                    <a:pt x="142" y="221"/>
                  </a:moveTo>
                  <a:cubicBezTo>
                    <a:pt x="97" y="225"/>
                    <a:pt x="51" y="229"/>
                    <a:pt x="5" y="233"/>
                  </a:cubicBezTo>
                  <a:cubicBezTo>
                    <a:pt x="5" y="243"/>
                    <a:pt x="5" y="253"/>
                    <a:pt x="5" y="263"/>
                  </a:cubicBezTo>
                  <a:cubicBezTo>
                    <a:pt x="70" y="263"/>
                    <a:pt x="78" y="269"/>
                    <a:pt x="78" y="317"/>
                  </a:cubicBezTo>
                  <a:cubicBezTo>
                    <a:pt x="78" y="405"/>
                    <a:pt x="78" y="494"/>
                    <a:pt x="78" y="582"/>
                  </a:cubicBezTo>
                  <a:cubicBezTo>
                    <a:pt x="78" y="627"/>
                    <a:pt x="67" y="627"/>
                    <a:pt x="0" y="627"/>
                  </a:cubicBezTo>
                  <a:cubicBezTo>
                    <a:pt x="0" y="636"/>
                    <a:pt x="0" y="646"/>
                    <a:pt x="0" y="655"/>
                  </a:cubicBezTo>
                  <a:cubicBezTo>
                    <a:pt x="33" y="655"/>
                    <a:pt x="86" y="652"/>
                    <a:pt x="109" y="652"/>
                  </a:cubicBezTo>
                  <a:cubicBezTo>
                    <a:pt x="142" y="652"/>
                    <a:pt x="179" y="655"/>
                    <a:pt x="212" y="655"/>
                  </a:cubicBezTo>
                  <a:cubicBezTo>
                    <a:pt x="212" y="646"/>
                    <a:pt x="212" y="636"/>
                    <a:pt x="212" y="627"/>
                  </a:cubicBezTo>
                  <a:cubicBezTo>
                    <a:pt x="145" y="627"/>
                    <a:pt x="142" y="621"/>
                    <a:pt x="142" y="582"/>
                  </a:cubicBezTo>
                  <a:cubicBezTo>
                    <a:pt x="142" y="462"/>
                    <a:pt x="142" y="342"/>
                    <a:pt x="142" y="221"/>
                  </a:cubicBezTo>
                  <a:moveTo>
                    <a:pt x="145" y="51"/>
                  </a:moveTo>
                  <a:cubicBezTo>
                    <a:pt x="145" y="20"/>
                    <a:pt x="123" y="0"/>
                    <a:pt x="95" y="0"/>
                  </a:cubicBezTo>
                  <a:cubicBezTo>
                    <a:pt x="64" y="0"/>
                    <a:pt x="42" y="26"/>
                    <a:pt x="42" y="51"/>
                  </a:cubicBezTo>
                  <a:cubicBezTo>
                    <a:pt x="42" y="79"/>
                    <a:pt x="64" y="104"/>
                    <a:pt x="95" y="104"/>
                  </a:cubicBezTo>
                  <a:cubicBezTo>
                    <a:pt x="123" y="104"/>
                    <a:pt x="145" y="84"/>
                    <a:pt x="145" y="5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15" name=""/>
            <p:cNvSpPr/>
            <p:nvPr/>
          </p:nvSpPr>
          <p:spPr>
            <a:xfrm>
              <a:off x="6906240" y="3876480"/>
              <a:ext cx="177480" cy="156240"/>
            </a:xfrm>
            <a:custGeom>
              <a:avLst/>
              <a:gdLst/>
              <a:ahLst/>
              <a:rect l="0" t="0" r="r" b="b"/>
              <a:pathLst>
                <a:path w="493" h="434">
                  <a:moveTo>
                    <a:pt x="76" y="98"/>
                  </a:moveTo>
                  <a:cubicBezTo>
                    <a:pt x="76" y="186"/>
                    <a:pt x="76" y="274"/>
                    <a:pt x="76" y="361"/>
                  </a:cubicBezTo>
                  <a:cubicBezTo>
                    <a:pt x="76" y="406"/>
                    <a:pt x="64" y="406"/>
                    <a:pt x="0" y="406"/>
                  </a:cubicBezTo>
                  <a:cubicBezTo>
                    <a:pt x="0" y="415"/>
                    <a:pt x="0" y="425"/>
                    <a:pt x="0" y="434"/>
                  </a:cubicBezTo>
                  <a:cubicBezTo>
                    <a:pt x="34" y="434"/>
                    <a:pt x="84" y="431"/>
                    <a:pt x="109" y="431"/>
                  </a:cubicBezTo>
                  <a:cubicBezTo>
                    <a:pt x="137" y="431"/>
                    <a:pt x="188" y="434"/>
                    <a:pt x="221" y="434"/>
                  </a:cubicBezTo>
                  <a:cubicBezTo>
                    <a:pt x="221" y="425"/>
                    <a:pt x="221" y="415"/>
                    <a:pt x="221" y="406"/>
                  </a:cubicBezTo>
                  <a:cubicBezTo>
                    <a:pt x="154" y="406"/>
                    <a:pt x="143" y="406"/>
                    <a:pt x="143" y="361"/>
                  </a:cubicBezTo>
                  <a:cubicBezTo>
                    <a:pt x="143" y="301"/>
                    <a:pt x="143" y="240"/>
                    <a:pt x="143" y="179"/>
                  </a:cubicBezTo>
                  <a:cubicBezTo>
                    <a:pt x="143" y="79"/>
                    <a:pt x="213" y="23"/>
                    <a:pt x="277" y="23"/>
                  </a:cubicBezTo>
                  <a:cubicBezTo>
                    <a:pt x="339" y="23"/>
                    <a:pt x="350" y="76"/>
                    <a:pt x="350" y="132"/>
                  </a:cubicBezTo>
                  <a:cubicBezTo>
                    <a:pt x="350" y="208"/>
                    <a:pt x="350" y="285"/>
                    <a:pt x="350" y="361"/>
                  </a:cubicBezTo>
                  <a:cubicBezTo>
                    <a:pt x="350" y="406"/>
                    <a:pt x="339" y="406"/>
                    <a:pt x="272" y="406"/>
                  </a:cubicBezTo>
                  <a:cubicBezTo>
                    <a:pt x="272" y="415"/>
                    <a:pt x="272" y="425"/>
                    <a:pt x="272" y="434"/>
                  </a:cubicBezTo>
                  <a:cubicBezTo>
                    <a:pt x="308" y="434"/>
                    <a:pt x="358" y="431"/>
                    <a:pt x="383" y="431"/>
                  </a:cubicBezTo>
                  <a:cubicBezTo>
                    <a:pt x="409" y="431"/>
                    <a:pt x="459" y="434"/>
                    <a:pt x="493" y="434"/>
                  </a:cubicBezTo>
                  <a:cubicBezTo>
                    <a:pt x="493" y="425"/>
                    <a:pt x="493" y="415"/>
                    <a:pt x="493" y="406"/>
                  </a:cubicBezTo>
                  <a:cubicBezTo>
                    <a:pt x="442" y="406"/>
                    <a:pt x="417" y="406"/>
                    <a:pt x="417" y="375"/>
                  </a:cubicBezTo>
                  <a:cubicBezTo>
                    <a:pt x="417" y="313"/>
                    <a:pt x="417" y="250"/>
                    <a:pt x="417" y="188"/>
                  </a:cubicBezTo>
                  <a:cubicBezTo>
                    <a:pt x="417" y="104"/>
                    <a:pt x="417" y="73"/>
                    <a:pt x="386" y="37"/>
                  </a:cubicBezTo>
                  <a:cubicBezTo>
                    <a:pt x="372" y="20"/>
                    <a:pt x="341" y="0"/>
                    <a:pt x="283" y="0"/>
                  </a:cubicBezTo>
                  <a:cubicBezTo>
                    <a:pt x="213" y="0"/>
                    <a:pt x="165" y="42"/>
                    <a:pt x="137" y="104"/>
                  </a:cubicBezTo>
                  <a:cubicBezTo>
                    <a:pt x="137" y="69"/>
                    <a:pt x="137" y="35"/>
                    <a:pt x="137" y="0"/>
                  </a:cubicBezTo>
                  <a:cubicBezTo>
                    <a:pt x="91" y="4"/>
                    <a:pt x="46" y="8"/>
                    <a:pt x="0" y="12"/>
                  </a:cubicBezTo>
                  <a:cubicBezTo>
                    <a:pt x="0" y="22"/>
                    <a:pt x="0" y="32"/>
                    <a:pt x="0" y="42"/>
                  </a:cubicBezTo>
                  <a:cubicBezTo>
                    <a:pt x="67" y="42"/>
                    <a:pt x="76" y="51"/>
                    <a:pt x="76" y="9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16" name=""/>
            <p:cNvSpPr/>
            <p:nvPr/>
          </p:nvSpPr>
          <p:spPr>
            <a:xfrm>
              <a:off x="7220520" y="3780000"/>
              <a:ext cx="243000" cy="252720"/>
            </a:xfrm>
            <a:custGeom>
              <a:avLst/>
              <a:gdLst/>
              <a:ahLst/>
              <a:rect l="0" t="0" r="r" b="b"/>
              <a:pathLst>
                <a:path w="675" h="702">
                  <a:moveTo>
                    <a:pt x="362" y="20"/>
                  </a:moveTo>
                  <a:cubicBezTo>
                    <a:pt x="356" y="8"/>
                    <a:pt x="355" y="0"/>
                    <a:pt x="339" y="0"/>
                  </a:cubicBezTo>
                  <a:cubicBezTo>
                    <a:pt x="324" y="0"/>
                    <a:pt x="320" y="6"/>
                    <a:pt x="314" y="20"/>
                  </a:cubicBezTo>
                  <a:cubicBezTo>
                    <a:pt x="246" y="215"/>
                    <a:pt x="178" y="411"/>
                    <a:pt x="110" y="607"/>
                  </a:cubicBezTo>
                  <a:cubicBezTo>
                    <a:pt x="93" y="657"/>
                    <a:pt x="54" y="671"/>
                    <a:pt x="0" y="674"/>
                  </a:cubicBezTo>
                  <a:cubicBezTo>
                    <a:pt x="0" y="683"/>
                    <a:pt x="0" y="693"/>
                    <a:pt x="0" y="702"/>
                  </a:cubicBezTo>
                  <a:cubicBezTo>
                    <a:pt x="23" y="702"/>
                    <a:pt x="65" y="699"/>
                    <a:pt x="101" y="699"/>
                  </a:cubicBezTo>
                  <a:cubicBezTo>
                    <a:pt x="132" y="699"/>
                    <a:pt x="182" y="702"/>
                    <a:pt x="213" y="702"/>
                  </a:cubicBezTo>
                  <a:cubicBezTo>
                    <a:pt x="213" y="693"/>
                    <a:pt x="213" y="683"/>
                    <a:pt x="213" y="674"/>
                  </a:cubicBezTo>
                  <a:cubicBezTo>
                    <a:pt x="166" y="674"/>
                    <a:pt x="140" y="649"/>
                    <a:pt x="140" y="624"/>
                  </a:cubicBezTo>
                  <a:cubicBezTo>
                    <a:pt x="140" y="621"/>
                    <a:pt x="140" y="610"/>
                    <a:pt x="143" y="607"/>
                  </a:cubicBezTo>
                  <a:cubicBezTo>
                    <a:pt x="158" y="564"/>
                    <a:pt x="173" y="521"/>
                    <a:pt x="188" y="478"/>
                  </a:cubicBezTo>
                  <a:cubicBezTo>
                    <a:pt x="269" y="478"/>
                    <a:pt x="350" y="478"/>
                    <a:pt x="432" y="478"/>
                  </a:cubicBezTo>
                  <a:cubicBezTo>
                    <a:pt x="448" y="528"/>
                    <a:pt x="465" y="579"/>
                    <a:pt x="482" y="629"/>
                  </a:cubicBezTo>
                  <a:cubicBezTo>
                    <a:pt x="485" y="635"/>
                    <a:pt x="485" y="640"/>
                    <a:pt x="485" y="643"/>
                  </a:cubicBezTo>
                  <a:cubicBezTo>
                    <a:pt x="485" y="674"/>
                    <a:pt x="432" y="674"/>
                    <a:pt x="404" y="674"/>
                  </a:cubicBezTo>
                  <a:cubicBezTo>
                    <a:pt x="404" y="683"/>
                    <a:pt x="404" y="693"/>
                    <a:pt x="404" y="702"/>
                  </a:cubicBezTo>
                  <a:cubicBezTo>
                    <a:pt x="440" y="699"/>
                    <a:pt x="507" y="699"/>
                    <a:pt x="546" y="699"/>
                  </a:cubicBezTo>
                  <a:cubicBezTo>
                    <a:pt x="588" y="699"/>
                    <a:pt x="633" y="702"/>
                    <a:pt x="675" y="702"/>
                  </a:cubicBezTo>
                  <a:cubicBezTo>
                    <a:pt x="675" y="693"/>
                    <a:pt x="675" y="683"/>
                    <a:pt x="675" y="674"/>
                  </a:cubicBezTo>
                  <a:cubicBezTo>
                    <a:pt x="669" y="674"/>
                    <a:pt x="662" y="674"/>
                    <a:pt x="656" y="674"/>
                  </a:cubicBezTo>
                  <a:cubicBezTo>
                    <a:pt x="597" y="674"/>
                    <a:pt x="583" y="666"/>
                    <a:pt x="574" y="635"/>
                  </a:cubicBezTo>
                  <a:cubicBezTo>
                    <a:pt x="503" y="430"/>
                    <a:pt x="432" y="225"/>
                    <a:pt x="362" y="20"/>
                  </a:cubicBezTo>
                  <a:moveTo>
                    <a:pt x="308" y="131"/>
                  </a:moveTo>
                  <a:cubicBezTo>
                    <a:pt x="346" y="238"/>
                    <a:pt x="383" y="344"/>
                    <a:pt x="420" y="450"/>
                  </a:cubicBezTo>
                  <a:cubicBezTo>
                    <a:pt x="347" y="450"/>
                    <a:pt x="273" y="450"/>
                    <a:pt x="199" y="450"/>
                  </a:cubicBezTo>
                  <a:cubicBezTo>
                    <a:pt x="236" y="344"/>
                    <a:pt x="272" y="238"/>
                    <a:pt x="308" y="13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17" name=""/>
            <p:cNvSpPr/>
            <p:nvPr/>
          </p:nvSpPr>
          <p:spPr>
            <a:xfrm>
              <a:off x="7486920" y="3780000"/>
              <a:ext cx="241560" cy="252720"/>
            </a:xfrm>
            <a:custGeom>
              <a:avLst/>
              <a:gdLst/>
              <a:ahLst/>
              <a:rect l="0" t="0" r="r" b="b"/>
              <a:pathLst>
                <a:path w="671" h="702">
                  <a:moveTo>
                    <a:pt x="358" y="20"/>
                  </a:moveTo>
                  <a:cubicBezTo>
                    <a:pt x="352" y="8"/>
                    <a:pt x="352" y="0"/>
                    <a:pt x="335" y="0"/>
                  </a:cubicBezTo>
                  <a:cubicBezTo>
                    <a:pt x="319" y="0"/>
                    <a:pt x="316" y="6"/>
                    <a:pt x="313" y="20"/>
                  </a:cubicBezTo>
                  <a:cubicBezTo>
                    <a:pt x="245" y="215"/>
                    <a:pt x="177" y="411"/>
                    <a:pt x="109" y="607"/>
                  </a:cubicBezTo>
                  <a:cubicBezTo>
                    <a:pt x="92" y="657"/>
                    <a:pt x="53" y="671"/>
                    <a:pt x="0" y="674"/>
                  </a:cubicBezTo>
                  <a:cubicBezTo>
                    <a:pt x="0" y="683"/>
                    <a:pt x="0" y="693"/>
                    <a:pt x="0" y="702"/>
                  </a:cubicBezTo>
                  <a:cubicBezTo>
                    <a:pt x="22" y="702"/>
                    <a:pt x="64" y="699"/>
                    <a:pt x="98" y="699"/>
                  </a:cubicBezTo>
                  <a:cubicBezTo>
                    <a:pt x="128" y="699"/>
                    <a:pt x="181" y="702"/>
                    <a:pt x="212" y="702"/>
                  </a:cubicBezTo>
                  <a:cubicBezTo>
                    <a:pt x="212" y="693"/>
                    <a:pt x="212" y="683"/>
                    <a:pt x="212" y="674"/>
                  </a:cubicBezTo>
                  <a:cubicBezTo>
                    <a:pt x="162" y="674"/>
                    <a:pt x="137" y="649"/>
                    <a:pt x="137" y="624"/>
                  </a:cubicBezTo>
                  <a:cubicBezTo>
                    <a:pt x="137" y="621"/>
                    <a:pt x="139" y="610"/>
                    <a:pt x="139" y="607"/>
                  </a:cubicBezTo>
                  <a:cubicBezTo>
                    <a:pt x="154" y="564"/>
                    <a:pt x="169" y="521"/>
                    <a:pt x="184" y="478"/>
                  </a:cubicBezTo>
                  <a:cubicBezTo>
                    <a:pt x="265" y="478"/>
                    <a:pt x="347" y="478"/>
                    <a:pt x="428" y="478"/>
                  </a:cubicBezTo>
                  <a:cubicBezTo>
                    <a:pt x="446" y="528"/>
                    <a:pt x="463" y="579"/>
                    <a:pt x="481" y="629"/>
                  </a:cubicBezTo>
                  <a:cubicBezTo>
                    <a:pt x="481" y="635"/>
                    <a:pt x="484" y="640"/>
                    <a:pt x="484" y="643"/>
                  </a:cubicBezTo>
                  <a:cubicBezTo>
                    <a:pt x="484" y="674"/>
                    <a:pt x="428" y="674"/>
                    <a:pt x="403" y="674"/>
                  </a:cubicBezTo>
                  <a:cubicBezTo>
                    <a:pt x="403" y="683"/>
                    <a:pt x="403" y="693"/>
                    <a:pt x="403" y="702"/>
                  </a:cubicBezTo>
                  <a:cubicBezTo>
                    <a:pt x="436" y="699"/>
                    <a:pt x="506" y="699"/>
                    <a:pt x="543" y="699"/>
                  </a:cubicBezTo>
                  <a:cubicBezTo>
                    <a:pt x="585" y="699"/>
                    <a:pt x="632" y="702"/>
                    <a:pt x="671" y="702"/>
                  </a:cubicBezTo>
                  <a:cubicBezTo>
                    <a:pt x="671" y="693"/>
                    <a:pt x="671" y="683"/>
                    <a:pt x="671" y="674"/>
                  </a:cubicBezTo>
                  <a:cubicBezTo>
                    <a:pt x="666" y="674"/>
                    <a:pt x="660" y="674"/>
                    <a:pt x="655" y="674"/>
                  </a:cubicBezTo>
                  <a:cubicBezTo>
                    <a:pt x="596" y="674"/>
                    <a:pt x="582" y="666"/>
                    <a:pt x="571" y="635"/>
                  </a:cubicBezTo>
                  <a:cubicBezTo>
                    <a:pt x="500" y="430"/>
                    <a:pt x="429" y="225"/>
                    <a:pt x="358" y="20"/>
                  </a:cubicBezTo>
                  <a:moveTo>
                    <a:pt x="307" y="131"/>
                  </a:moveTo>
                  <a:cubicBezTo>
                    <a:pt x="344" y="238"/>
                    <a:pt x="380" y="344"/>
                    <a:pt x="417" y="450"/>
                  </a:cubicBezTo>
                  <a:cubicBezTo>
                    <a:pt x="343" y="450"/>
                    <a:pt x="269" y="450"/>
                    <a:pt x="195" y="450"/>
                  </a:cubicBezTo>
                  <a:cubicBezTo>
                    <a:pt x="233" y="344"/>
                    <a:pt x="270" y="238"/>
                    <a:pt x="307" y="13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18" name=""/>
            <p:cNvSpPr/>
            <p:nvPr/>
          </p:nvSpPr>
          <p:spPr>
            <a:xfrm>
              <a:off x="1491120" y="4176720"/>
              <a:ext cx="7285680" cy="14040"/>
            </a:xfrm>
            <a:custGeom>
              <a:avLst/>
              <a:gdLst/>
              <a:ahLst/>
              <a:rect l="0" t="0" r="r" b="b"/>
              <a:pathLst>
                <a:path w="20238" h="39">
                  <a:moveTo>
                    <a:pt x="10120" y="39"/>
                  </a:moveTo>
                  <a:cubicBezTo>
                    <a:pt x="6747" y="39"/>
                    <a:pt x="3373" y="39"/>
                    <a:pt x="0" y="39"/>
                  </a:cubicBezTo>
                  <a:cubicBezTo>
                    <a:pt x="0" y="26"/>
                    <a:pt x="0" y="13"/>
                    <a:pt x="0" y="0"/>
                  </a:cubicBezTo>
                  <a:cubicBezTo>
                    <a:pt x="6746" y="0"/>
                    <a:pt x="13492" y="0"/>
                    <a:pt x="20238" y="0"/>
                  </a:cubicBezTo>
                  <a:cubicBezTo>
                    <a:pt x="20238" y="13"/>
                    <a:pt x="20238" y="26"/>
                    <a:pt x="20238" y="39"/>
                  </a:cubicBezTo>
                  <a:cubicBezTo>
                    <a:pt x="16865" y="39"/>
                    <a:pt x="13493" y="39"/>
                    <a:pt x="10120" y="3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19" name=""/>
            <p:cNvSpPr/>
            <p:nvPr/>
          </p:nvSpPr>
          <p:spPr>
            <a:xfrm>
              <a:off x="1504080" y="4273200"/>
              <a:ext cx="298440" cy="241560"/>
            </a:xfrm>
            <a:custGeom>
              <a:avLst/>
              <a:gdLst/>
              <a:ahLst/>
              <a:rect l="0" t="0" r="r" b="b"/>
              <a:pathLst>
                <a:path w="829" h="671">
                  <a:moveTo>
                    <a:pt x="202" y="23"/>
                  </a:moveTo>
                  <a:cubicBezTo>
                    <a:pt x="193" y="0"/>
                    <a:pt x="190" y="0"/>
                    <a:pt x="168" y="0"/>
                  </a:cubicBezTo>
                  <a:cubicBezTo>
                    <a:pt x="112" y="0"/>
                    <a:pt x="56" y="0"/>
                    <a:pt x="0" y="0"/>
                  </a:cubicBezTo>
                  <a:cubicBezTo>
                    <a:pt x="0" y="10"/>
                    <a:pt x="0" y="21"/>
                    <a:pt x="0" y="31"/>
                  </a:cubicBezTo>
                  <a:cubicBezTo>
                    <a:pt x="8" y="31"/>
                    <a:pt x="17" y="31"/>
                    <a:pt x="25" y="31"/>
                  </a:cubicBezTo>
                  <a:cubicBezTo>
                    <a:pt x="101" y="31"/>
                    <a:pt x="104" y="42"/>
                    <a:pt x="104" y="76"/>
                  </a:cubicBezTo>
                  <a:cubicBezTo>
                    <a:pt x="104" y="240"/>
                    <a:pt x="104" y="404"/>
                    <a:pt x="104" y="568"/>
                  </a:cubicBezTo>
                  <a:cubicBezTo>
                    <a:pt x="104" y="593"/>
                    <a:pt x="104" y="641"/>
                    <a:pt x="0" y="641"/>
                  </a:cubicBezTo>
                  <a:cubicBezTo>
                    <a:pt x="0" y="651"/>
                    <a:pt x="0" y="661"/>
                    <a:pt x="0" y="671"/>
                  </a:cubicBezTo>
                  <a:cubicBezTo>
                    <a:pt x="36" y="669"/>
                    <a:pt x="85" y="666"/>
                    <a:pt x="118" y="666"/>
                  </a:cubicBezTo>
                  <a:cubicBezTo>
                    <a:pt x="150" y="666"/>
                    <a:pt x="196" y="669"/>
                    <a:pt x="232" y="671"/>
                  </a:cubicBezTo>
                  <a:cubicBezTo>
                    <a:pt x="232" y="661"/>
                    <a:pt x="232" y="651"/>
                    <a:pt x="232" y="641"/>
                  </a:cubicBezTo>
                  <a:cubicBezTo>
                    <a:pt x="132" y="641"/>
                    <a:pt x="132" y="593"/>
                    <a:pt x="132" y="568"/>
                  </a:cubicBezTo>
                  <a:cubicBezTo>
                    <a:pt x="132" y="392"/>
                    <a:pt x="132" y="216"/>
                    <a:pt x="132" y="39"/>
                  </a:cubicBezTo>
                  <a:lnTo>
                    <a:pt x="132" y="39"/>
                  </a:lnTo>
                  <a:cubicBezTo>
                    <a:pt x="211" y="243"/>
                    <a:pt x="290" y="446"/>
                    <a:pt x="370" y="649"/>
                  </a:cubicBezTo>
                  <a:cubicBezTo>
                    <a:pt x="372" y="660"/>
                    <a:pt x="378" y="671"/>
                    <a:pt x="389" y="671"/>
                  </a:cubicBezTo>
                  <a:cubicBezTo>
                    <a:pt x="398" y="671"/>
                    <a:pt x="400" y="663"/>
                    <a:pt x="406" y="652"/>
                  </a:cubicBezTo>
                  <a:cubicBezTo>
                    <a:pt x="486" y="445"/>
                    <a:pt x="567" y="238"/>
                    <a:pt x="647" y="31"/>
                  </a:cubicBezTo>
                  <a:cubicBezTo>
                    <a:pt x="648" y="31"/>
                    <a:pt x="649" y="31"/>
                    <a:pt x="650" y="31"/>
                  </a:cubicBezTo>
                  <a:cubicBezTo>
                    <a:pt x="650" y="218"/>
                    <a:pt x="650" y="406"/>
                    <a:pt x="650" y="593"/>
                  </a:cubicBezTo>
                  <a:cubicBezTo>
                    <a:pt x="650" y="629"/>
                    <a:pt x="647" y="641"/>
                    <a:pt x="571" y="641"/>
                  </a:cubicBezTo>
                  <a:cubicBezTo>
                    <a:pt x="564" y="641"/>
                    <a:pt x="556" y="641"/>
                    <a:pt x="549" y="641"/>
                  </a:cubicBezTo>
                  <a:cubicBezTo>
                    <a:pt x="549" y="651"/>
                    <a:pt x="549" y="661"/>
                    <a:pt x="549" y="671"/>
                  </a:cubicBezTo>
                  <a:cubicBezTo>
                    <a:pt x="585" y="666"/>
                    <a:pt x="650" y="666"/>
                    <a:pt x="689" y="666"/>
                  </a:cubicBezTo>
                  <a:cubicBezTo>
                    <a:pt x="728" y="666"/>
                    <a:pt x="792" y="666"/>
                    <a:pt x="829" y="671"/>
                  </a:cubicBezTo>
                  <a:cubicBezTo>
                    <a:pt x="829" y="661"/>
                    <a:pt x="829" y="651"/>
                    <a:pt x="829" y="641"/>
                  </a:cubicBezTo>
                  <a:cubicBezTo>
                    <a:pt x="821" y="641"/>
                    <a:pt x="814" y="641"/>
                    <a:pt x="806" y="641"/>
                  </a:cubicBezTo>
                  <a:cubicBezTo>
                    <a:pt x="731" y="641"/>
                    <a:pt x="728" y="629"/>
                    <a:pt x="728" y="593"/>
                  </a:cubicBezTo>
                  <a:cubicBezTo>
                    <a:pt x="728" y="421"/>
                    <a:pt x="728" y="248"/>
                    <a:pt x="728" y="76"/>
                  </a:cubicBezTo>
                  <a:cubicBezTo>
                    <a:pt x="728" y="42"/>
                    <a:pt x="731" y="31"/>
                    <a:pt x="806" y="31"/>
                  </a:cubicBezTo>
                  <a:cubicBezTo>
                    <a:pt x="814" y="31"/>
                    <a:pt x="821" y="31"/>
                    <a:pt x="829" y="31"/>
                  </a:cubicBezTo>
                  <a:cubicBezTo>
                    <a:pt x="829" y="21"/>
                    <a:pt x="829" y="10"/>
                    <a:pt x="829" y="0"/>
                  </a:cubicBezTo>
                  <a:cubicBezTo>
                    <a:pt x="774" y="0"/>
                    <a:pt x="719" y="0"/>
                    <a:pt x="664" y="0"/>
                  </a:cubicBezTo>
                  <a:cubicBezTo>
                    <a:pt x="638" y="0"/>
                    <a:pt x="638" y="0"/>
                    <a:pt x="630" y="20"/>
                  </a:cubicBezTo>
                  <a:cubicBezTo>
                    <a:pt x="558" y="203"/>
                    <a:pt x="486" y="387"/>
                    <a:pt x="414" y="571"/>
                  </a:cubicBezTo>
                  <a:cubicBezTo>
                    <a:pt x="343" y="388"/>
                    <a:pt x="273" y="205"/>
                    <a:pt x="202" y="2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20" name=""/>
            <p:cNvSpPr/>
            <p:nvPr/>
          </p:nvSpPr>
          <p:spPr>
            <a:xfrm>
              <a:off x="1825560" y="4356000"/>
              <a:ext cx="137160" cy="162000"/>
            </a:xfrm>
            <a:custGeom>
              <a:avLst/>
              <a:gdLst/>
              <a:ahLst/>
              <a:rect l="0" t="0" r="r" b="b"/>
              <a:pathLst>
                <a:path w="381" h="450">
                  <a:moveTo>
                    <a:pt x="84" y="193"/>
                  </a:moveTo>
                  <a:cubicBezTo>
                    <a:pt x="90" y="47"/>
                    <a:pt x="174" y="22"/>
                    <a:pt x="207" y="22"/>
                  </a:cubicBezTo>
                  <a:cubicBezTo>
                    <a:pt x="308" y="22"/>
                    <a:pt x="317" y="153"/>
                    <a:pt x="317" y="193"/>
                  </a:cubicBezTo>
                  <a:cubicBezTo>
                    <a:pt x="239" y="193"/>
                    <a:pt x="162" y="193"/>
                    <a:pt x="84" y="193"/>
                  </a:cubicBezTo>
                  <a:moveTo>
                    <a:pt x="84" y="212"/>
                  </a:moveTo>
                  <a:cubicBezTo>
                    <a:pt x="176" y="212"/>
                    <a:pt x="267" y="212"/>
                    <a:pt x="359" y="212"/>
                  </a:cubicBezTo>
                  <a:cubicBezTo>
                    <a:pt x="378" y="212"/>
                    <a:pt x="381" y="212"/>
                    <a:pt x="381" y="193"/>
                  </a:cubicBezTo>
                  <a:cubicBezTo>
                    <a:pt x="381" y="95"/>
                    <a:pt x="328" y="0"/>
                    <a:pt x="207" y="0"/>
                  </a:cubicBezTo>
                  <a:cubicBezTo>
                    <a:pt x="93" y="0"/>
                    <a:pt x="0" y="100"/>
                    <a:pt x="0" y="223"/>
                  </a:cubicBezTo>
                  <a:cubicBezTo>
                    <a:pt x="0" y="355"/>
                    <a:pt x="104" y="450"/>
                    <a:pt x="219" y="450"/>
                  </a:cubicBezTo>
                  <a:cubicBezTo>
                    <a:pt x="339" y="450"/>
                    <a:pt x="381" y="341"/>
                    <a:pt x="381" y="324"/>
                  </a:cubicBezTo>
                  <a:cubicBezTo>
                    <a:pt x="381" y="313"/>
                    <a:pt x="375" y="313"/>
                    <a:pt x="370" y="313"/>
                  </a:cubicBezTo>
                  <a:cubicBezTo>
                    <a:pt x="361" y="313"/>
                    <a:pt x="359" y="318"/>
                    <a:pt x="356" y="324"/>
                  </a:cubicBezTo>
                  <a:cubicBezTo>
                    <a:pt x="322" y="427"/>
                    <a:pt x="233" y="427"/>
                    <a:pt x="224" y="427"/>
                  </a:cubicBezTo>
                  <a:cubicBezTo>
                    <a:pt x="174" y="427"/>
                    <a:pt x="135" y="397"/>
                    <a:pt x="112" y="360"/>
                  </a:cubicBezTo>
                  <a:cubicBezTo>
                    <a:pt x="84" y="313"/>
                    <a:pt x="84" y="248"/>
                    <a:pt x="84" y="2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21" name=""/>
            <p:cNvSpPr/>
            <p:nvPr/>
          </p:nvSpPr>
          <p:spPr>
            <a:xfrm>
              <a:off x="1989000" y="4356000"/>
              <a:ext cx="159120" cy="162000"/>
            </a:xfrm>
            <a:custGeom>
              <a:avLst/>
              <a:gdLst/>
              <a:ahLst/>
              <a:rect l="0" t="0" r="r" b="b"/>
              <a:pathLst>
                <a:path w="442" h="450">
                  <a:moveTo>
                    <a:pt x="285" y="366"/>
                  </a:moveTo>
                  <a:cubicBezTo>
                    <a:pt x="288" y="405"/>
                    <a:pt x="316" y="447"/>
                    <a:pt x="361" y="447"/>
                  </a:cubicBezTo>
                  <a:cubicBezTo>
                    <a:pt x="383" y="447"/>
                    <a:pt x="442" y="433"/>
                    <a:pt x="442" y="352"/>
                  </a:cubicBezTo>
                  <a:cubicBezTo>
                    <a:pt x="442" y="334"/>
                    <a:pt x="442" y="316"/>
                    <a:pt x="442" y="299"/>
                  </a:cubicBezTo>
                  <a:cubicBezTo>
                    <a:pt x="434" y="299"/>
                    <a:pt x="425" y="299"/>
                    <a:pt x="417" y="299"/>
                  </a:cubicBezTo>
                  <a:cubicBezTo>
                    <a:pt x="417" y="316"/>
                    <a:pt x="417" y="334"/>
                    <a:pt x="417" y="352"/>
                  </a:cubicBezTo>
                  <a:cubicBezTo>
                    <a:pt x="417" y="411"/>
                    <a:pt x="392" y="416"/>
                    <a:pt x="383" y="416"/>
                  </a:cubicBezTo>
                  <a:cubicBezTo>
                    <a:pt x="350" y="416"/>
                    <a:pt x="347" y="371"/>
                    <a:pt x="347" y="366"/>
                  </a:cubicBezTo>
                  <a:cubicBezTo>
                    <a:pt x="347" y="301"/>
                    <a:pt x="347" y="235"/>
                    <a:pt x="347" y="170"/>
                  </a:cubicBezTo>
                  <a:cubicBezTo>
                    <a:pt x="347" y="128"/>
                    <a:pt x="347" y="92"/>
                    <a:pt x="310" y="55"/>
                  </a:cubicBezTo>
                  <a:cubicBezTo>
                    <a:pt x="271" y="16"/>
                    <a:pt x="224" y="0"/>
                    <a:pt x="176" y="0"/>
                  </a:cubicBezTo>
                  <a:cubicBezTo>
                    <a:pt x="95" y="0"/>
                    <a:pt x="28" y="47"/>
                    <a:pt x="28" y="111"/>
                  </a:cubicBezTo>
                  <a:cubicBezTo>
                    <a:pt x="28" y="139"/>
                    <a:pt x="47" y="156"/>
                    <a:pt x="72" y="156"/>
                  </a:cubicBezTo>
                  <a:cubicBezTo>
                    <a:pt x="100" y="156"/>
                    <a:pt x="117" y="137"/>
                    <a:pt x="117" y="111"/>
                  </a:cubicBezTo>
                  <a:cubicBezTo>
                    <a:pt x="117" y="100"/>
                    <a:pt x="112" y="69"/>
                    <a:pt x="67" y="67"/>
                  </a:cubicBezTo>
                  <a:cubicBezTo>
                    <a:pt x="95" y="33"/>
                    <a:pt x="142" y="22"/>
                    <a:pt x="173" y="22"/>
                  </a:cubicBezTo>
                  <a:cubicBezTo>
                    <a:pt x="221" y="22"/>
                    <a:pt x="277" y="61"/>
                    <a:pt x="277" y="148"/>
                  </a:cubicBezTo>
                  <a:cubicBezTo>
                    <a:pt x="277" y="160"/>
                    <a:pt x="277" y="172"/>
                    <a:pt x="277" y="184"/>
                  </a:cubicBezTo>
                  <a:cubicBezTo>
                    <a:pt x="226" y="187"/>
                    <a:pt x="159" y="190"/>
                    <a:pt x="98" y="220"/>
                  </a:cubicBezTo>
                  <a:cubicBezTo>
                    <a:pt x="22" y="251"/>
                    <a:pt x="0" y="304"/>
                    <a:pt x="0" y="346"/>
                  </a:cubicBezTo>
                  <a:cubicBezTo>
                    <a:pt x="0" y="427"/>
                    <a:pt x="95" y="450"/>
                    <a:pt x="156" y="450"/>
                  </a:cubicBezTo>
                  <a:cubicBezTo>
                    <a:pt x="221" y="450"/>
                    <a:pt x="266" y="411"/>
                    <a:pt x="285" y="366"/>
                  </a:cubicBezTo>
                  <a:moveTo>
                    <a:pt x="277" y="204"/>
                  </a:moveTo>
                  <a:cubicBezTo>
                    <a:pt x="277" y="236"/>
                    <a:pt x="277" y="269"/>
                    <a:pt x="277" y="302"/>
                  </a:cubicBezTo>
                  <a:cubicBezTo>
                    <a:pt x="277" y="397"/>
                    <a:pt x="207" y="430"/>
                    <a:pt x="162" y="430"/>
                  </a:cubicBezTo>
                  <a:cubicBezTo>
                    <a:pt x="114" y="430"/>
                    <a:pt x="75" y="394"/>
                    <a:pt x="75" y="346"/>
                  </a:cubicBezTo>
                  <a:cubicBezTo>
                    <a:pt x="75" y="293"/>
                    <a:pt x="114" y="209"/>
                    <a:pt x="277" y="20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22" name=""/>
            <p:cNvSpPr/>
            <p:nvPr/>
          </p:nvSpPr>
          <p:spPr>
            <a:xfrm>
              <a:off x="2162160" y="4356000"/>
              <a:ext cx="115920" cy="162000"/>
            </a:xfrm>
            <a:custGeom>
              <a:avLst/>
              <a:gdLst/>
              <a:ahLst/>
              <a:rect l="0" t="0" r="r" b="b"/>
              <a:pathLst>
                <a:path w="322" h="450">
                  <a:moveTo>
                    <a:pt x="174" y="248"/>
                  </a:moveTo>
                  <a:cubicBezTo>
                    <a:pt x="193" y="254"/>
                    <a:pt x="275" y="268"/>
                    <a:pt x="275" y="341"/>
                  </a:cubicBezTo>
                  <a:cubicBezTo>
                    <a:pt x="275" y="391"/>
                    <a:pt x="241" y="430"/>
                    <a:pt x="163" y="430"/>
                  </a:cubicBezTo>
                  <a:cubicBezTo>
                    <a:pt x="81" y="430"/>
                    <a:pt x="45" y="374"/>
                    <a:pt x="28" y="290"/>
                  </a:cubicBezTo>
                  <a:cubicBezTo>
                    <a:pt x="25" y="276"/>
                    <a:pt x="23" y="274"/>
                    <a:pt x="14" y="274"/>
                  </a:cubicBezTo>
                  <a:cubicBezTo>
                    <a:pt x="0" y="274"/>
                    <a:pt x="0" y="279"/>
                    <a:pt x="0" y="299"/>
                  </a:cubicBezTo>
                  <a:cubicBezTo>
                    <a:pt x="0" y="342"/>
                    <a:pt x="0" y="385"/>
                    <a:pt x="0" y="427"/>
                  </a:cubicBezTo>
                  <a:cubicBezTo>
                    <a:pt x="0" y="444"/>
                    <a:pt x="0" y="450"/>
                    <a:pt x="11" y="450"/>
                  </a:cubicBezTo>
                  <a:cubicBezTo>
                    <a:pt x="17" y="450"/>
                    <a:pt x="17" y="450"/>
                    <a:pt x="37" y="430"/>
                  </a:cubicBezTo>
                  <a:cubicBezTo>
                    <a:pt x="43" y="423"/>
                    <a:pt x="37" y="427"/>
                    <a:pt x="56" y="408"/>
                  </a:cubicBezTo>
                  <a:cubicBezTo>
                    <a:pt x="98" y="450"/>
                    <a:pt x="143" y="450"/>
                    <a:pt x="163" y="450"/>
                  </a:cubicBezTo>
                  <a:cubicBezTo>
                    <a:pt x="277" y="450"/>
                    <a:pt x="322" y="385"/>
                    <a:pt x="322" y="316"/>
                  </a:cubicBezTo>
                  <a:cubicBezTo>
                    <a:pt x="322" y="262"/>
                    <a:pt x="291" y="232"/>
                    <a:pt x="280" y="220"/>
                  </a:cubicBezTo>
                  <a:cubicBezTo>
                    <a:pt x="249" y="190"/>
                    <a:pt x="210" y="181"/>
                    <a:pt x="168" y="173"/>
                  </a:cubicBezTo>
                  <a:cubicBezTo>
                    <a:pt x="112" y="165"/>
                    <a:pt x="48" y="151"/>
                    <a:pt x="48" y="95"/>
                  </a:cubicBezTo>
                  <a:cubicBezTo>
                    <a:pt x="48" y="58"/>
                    <a:pt x="73" y="19"/>
                    <a:pt x="157" y="19"/>
                  </a:cubicBezTo>
                  <a:cubicBezTo>
                    <a:pt x="266" y="19"/>
                    <a:pt x="272" y="109"/>
                    <a:pt x="272" y="137"/>
                  </a:cubicBezTo>
                  <a:cubicBezTo>
                    <a:pt x="275" y="148"/>
                    <a:pt x="283" y="148"/>
                    <a:pt x="286" y="148"/>
                  </a:cubicBezTo>
                  <a:cubicBezTo>
                    <a:pt x="297" y="148"/>
                    <a:pt x="297" y="142"/>
                    <a:pt x="297" y="123"/>
                  </a:cubicBezTo>
                  <a:cubicBezTo>
                    <a:pt x="297" y="90"/>
                    <a:pt x="297" y="57"/>
                    <a:pt x="297" y="25"/>
                  </a:cubicBezTo>
                  <a:cubicBezTo>
                    <a:pt x="297" y="8"/>
                    <a:pt x="297" y="0"/>
                    <a:pt x="286" y="0"/>
                  </a:cubicBezTo>
                  <a:cubicBezTo>
                    <a:pt x="283" y="0"/>
                    <a:pt x="280" y="0"/>
                    <a:pt x="266" y="14"/>
                  </a:cubicBezTo>
                  <a:cubicBezTo>
                    <a:pt x="263" y="16"/>
                    <a:pt x="255" y="25"/>
                    <a:pt x="249" y="28"/>
                  </a:cubicBezTo>
                  <a:cubicBezTo>
                    <a:pt x="213" y="0"/>
                    <a:pt x="174" y="0"/>
                    <a:pt x="157" y="0"/>
                  </a:cubicBezTo>
                  <a:cubicBezTo>
                    <a:pt x="37" y="0"/>
                    <a:pt x="0" y="67"/>
                    <a:pt x="0" y="120"/>
                  </a:cubicBezTo>
                  <a:cubicBezTo>
                    <a:pt x="0" y="156"/>
                    <a:pt x="17" y="184"/>
                    <a:pt x="42" y="204"/>
                  </a:cubicBezTo>
                  <a:cubicBezTo>
                    <a:pt x="73" y="229"/>
                    <a:pt x="101" y="237"/>
                    <a:pt x="174" y="2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23" name=""/>
            <p:cNvSpPr/>
            <p:nvPr/>
          </p:nvSpPr>
          <p:spPr>
            <a:xfrm>
              <a:off x="2301480" y="4357800"/>
              <a:ext cx="178200" cy="160200"/>
            </a:xfrm>
            <a:custGeom>
              <a:avLst/>
              <a:gdLst/>
              <a:ahLst/>
              <a:rect l="0" t="0" r="r" b="b"/>
              <a:pathLst>
                <a:path w="495" h="445">
                  <a:moveTo>
                    <a:pt x="352" y="358"/>
                  </a:moveTo>
                  <a:cubicBezTo>
                    <a:pt x="352" y="387"/>
                    <a:pt x="352" y="416"/>
                    <a:pt x="352" y="445"/>
                  </a:cubicBezTo>
                  <a:cubicBezTo>
                    <a:pt x="400" y="442"/>
                    <a:pt x="448" y="439"/>
                    <a:pt x="495" y="436"/>
                  </a:cubicBezTo>
                  <a:cubicBezTo>
                    <a:pt x="495" y="426"/>
                    <a:pt x="495" y="416"/>
                    <a:pt x="495" y="406"/>
                  </a:cubicBezTo>
                  <a:cubicBezTo>
                    <a:pt x="425" y="406"/>
                    <a:pt x="420" y="397"/>
                    <a:pt x="420" y="350"/>
                  </a:cubicBezTo>
                  <a:cubicBezTo>
                    <a:pt x="420" y="233"/>
                    <a:pt x="420" y="117"/>
                    <a:pt x="420" y="0"/>
                  </a:cubicBezTo>
                  <a:cubicBezTo>
                    <a:pt x="371" y="4"/>
                    <a:pt x="322" y="8"/>
                    <a:pt x="274" y="11"/>
                  </a:cubicBezTo>
                  <a:cubicBezTo>
                    <a:pt x="274" y="22"/>
                    <a:pt x="274" y="32"/>
                    <a:pt x="274" y="42"/>
                  </a:cubicBezTo>
                  <a:cubicBezTo>
                    <a:pt x="344" y="42"/>
                    <a:pt x="350" y="50"/>
                    <a:pt x="350" y="98"/>
                  </a:cubicBezTo>
                  <a:cubicBezTo>
                    <a:pt x="350" y="156"/>
                    <a:pt x="350" y="214"/>
                    <a:pt x="350" y="271"/>
                  </a:cubicBezTo>
                  <a:cubicBezTo>
                    <a:pt x="350" y="358"/>
                    <a:pt x="305" y="425"/>
                    <a:pt x="232" y="425"/>
                  </a:cubicBezTo>
                  <a:cubicBezTo>
                    <a:pt x="148" y="425"/>
                    <a:pt x="145" y="378"/>
                    <a:pt x="145" y="327"/>
                  </a:cubicBezTo>
                  <a:cubicBezTo>
                    <a:pt x="145" y="218"/>
                    <a:pt x="145" y="109"/>
                    <a:pt x="145" y="0"/>
                  </a:cubicBezTo>
                  <a:cubicBezTo>
                    <a:pt x="97" y="4"/>
                    <a:pt x="48" y="8"/>
                    <a:pt x="0" y="11"/>
                  </a:cubicBezTo>
                  <a:cubicBezTo>
                    <a:pt x="0" y="22"/>
                    <a:pt x="0" y="32"/>
                    <a:pt x="0" y="42"/>
                  </a:cubicBezTo>
                  <a:cubicBezTo>
                    <a:pt x="78" y="42"/>
                    <a:pt x="78" y="45"/>
                    <a:pt x="78" y="132"/>
                  </a:cubicBezTo>
                  <a:cubicBezTo>
                    <a:pt x="78" y="181"/>
                    <a:pt x="78" y="230"/>
                    <a:pt x="78" y="280"/>
                  </a:cubicBezTo>
                  <a:cubicBezTo>
                    <a:pt x="78" y="355"/>
                    <a:pt x="78" y="445"/>
                    <a:pt x="226" y="445"/>
                  </a:cubicBezTo>
                  <a:cubicBezTo>
                    <a:pt x="282" y="445"/>
                    <a:pt x="324" y="420"/>
                    <a:pt x="352" y="35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24" name=""/>
            <p:cNvSpPr/>
            <p:nvPr/>
          </p:nvSpPr>
          <p:spPr>
            <a:xfrm>
              <a:off x="2496960" y="4357800"/>
              <a:ext cx="118800" cy="156960"/>
            </a:xfrm>
            <a:custGeom>
              <a:avLst/>
              <a:gdLst/>
              <a:ahLst/>
              <a:rect l="0" t="0" r="r" b="b"/>
              <a:pathLst>
                <a:path w="330" h="436">
                  <a:moveTo>
                    <a:pt x="137" y="109"/>
                  </a:moveTo>
                  <a:cubicBezTo>
                    <a:pt x="137" y="73"/>
                    <a:pt x="137" y="36"/>
                    <a:pt x="137" y="0"/>
                  </a:cubicBezTo>
                  <a:cubicBezTo>
                    <a:pt x="91" y="4"/>
                    <a:pt x="45" y="8"/>
                    <a:pt x="0" y="11"/>
                  </a:cubicBezTo>
                  <a:cubicBezTo>
                    <a:pt x="0" y="22"/>
                    <a:pt x="0" y="32"/>
                    <a:pt x="0" y="42"/>
                  </a:cubicBezTo>
                  <a:cubicBezTo>
                    <a:pt x="70" y="42"/>
                    <a:pt x="78" y="50"/>
                    <a:pt x="78" y="98"/>
                  </a:cubicBezTo>
                  <a:cubicBezTo>
                    <a:pt x="78" y="186"/>
                    <a:pt x="78" y="273"/>
                    <a:pt x="78" y="361"/>
                  </a:cubicBezTo>
                  <a:cubicBezTo>
                    <a:pt x="78" y="406"/>
                    <a:pt x="67" y="406"/>
                    <a:pt x="0" y="406"/>
                  </a:cubicBezTo>
                  <a:cubicBezTo>
                    <a:pt x="0" y="416"/>
                    <a:pt x="0" y="426"/>
                    <a:pt x="0" y="436"/>
                  </a:cubicBezTo>
                  <a:cubicBezTo>
                    <a:pt x="39" y="434"/>
                    <a:pt x="84" y="431"/>
                    <a:pt x="112" y="431"/>
                  </a:cubicBezTo>
                  <a:cubicBezTo>
                    <a:pt x="151" y="431"/>
                    <a:pt x="198" y="431"/>
                    <a:pt x="238" y="436"/>
                  </a:cubicBezTo>
                  <a:cubicBezTo>
                    <a:pt x="238" y="426"/>
                    <a:pt x="238" y="416"/>
                    <a:pt x="238" y="406"/>
                  </a:cubicBezTo>
                  <a:cubicBezTo>
                    <a:pt x="230" y="406"/>
                    <a:pt x="223" y="406"/>
                    <a:pt x="215" y="406"/>
                  </a:cubicBezTo>
                  <a:cubicBezTo>
                    <a:pt x="142" y="406"/>
                    <a:pt x="142" y="394"/>
                    <a:pt x="142" y="358"/>
                  </a:cubicBezTo>
                  <a:cubicBezTo>
                    <a:pt x="142" y="308"/>
                    <a:pt x="142" y="257"/>
                    <a:pt x="142" y="207"/>
                  </a:cubicBezTo>
                  <a:cubicBezTo>
                    <a:pt x="142" y="109"/>
                    <a:pt x="184" y="23"/>
                    <a:pt x="257" y="23"/>
                  </a:cubicBezTo>
                  <a:cubicBezTo>
                    <a:pt x="266" y="23"/>
                    <a:pt x="266" y="23"/>
                    <a:pt x="268" y="23"/>
                  </a:cubicBezTo>
                  <a:cubicBezTo>
                    <a:pt x="266" y="25"/>
                    <a:pt x="246" y="36"/>
                    <a:pt x="246" y="62"/>
                  </a:cubicBezTo>
                  <a:cubicBezTo>
                    <a:pt x="246" y="90"/>
                    <a:pt x="266" y="104"/>
                    <a:pt x="288" y="104"/>
                  </a:cubicBezTo>
                  <a:cubicBezTo>
                    <a:pt x="305" y="104"/>
                    <a:pt x="330" y="92"/>
                    <a:pt x="330" y="62"/>
                  </a:cubicBezTo>
                  <a:cubicBezTo>
                    <a:pt x="330" y="31"/>
                    <a:pt x="299" y="0"/>
                    <a:pt x="257" y="0"/>
                  </a:cubicBezTo>
                  <a:cubicBezTo>
                    <a:pt x="187" y="0"/>
                    <a:pt x="151" y="67"/>
                    <a:pt x="137" y="10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25" name=""/>
            <p:cNvSpPr/>
            <p:nvPr/>
          </p:nvSpPr>
          <p:spPr>
            <a:xfrm>
              <a:off x="2635920" y="4356000"/>
              <a:ext cx="137160" cy="162000"/>
            </a:xfrm>
            <a:custGeom>
              <a:avLst/>
              <a:gdLst/>
              <a:ahLst/>
              <a:rect l="0" t="0" r="r" b="b"/>
              <a:pathLst>
                <a:path w="381" h="450">
                  <a:moveTo>
                    <a:pt x="81" y="193"/>
                  </a:moveTo>
                  <a:cubicBezTo>
                    <a:pt x="87" y="47"/>
                    <a:pt x="171" y="22"/>
                    <a:pt x="204" y="22"/>
                  </a:cubicBezTo>
                  <a:cubicBezTo>
                    <a:pt x="305" y="22"/>
                    <a:pt x="316" y="153"/>
                    <a:pt x="316" y="193"/>
                  </a:cubicBezTo>
                  <a:cubicBezTo>
                    <a:pt x="238" y="193"/>
                    <a:pt x="160" y="193"/>
                    <a:pt x="81" y="193"/>
                  </a:cubicBezTo>
                  <a:moveTo>
                    <a:pt x="81" y="212"/>
                  </a:moveTo>
                  <a:cubicBezTo>
                    <a:pt x="173" y="212"/>
                    <a:pt x="264" y="212"/>
                    <a:pt x="356" y="212"/>
                  </a:cubicBezTo>
                  <a:cubicBezTo>
                    <a:pt x="378" y="212"/>
                    <a:pt x="381" y="212"/>
                    <a:pt x="381" y="193"/>
                  </a:cubicBezTo>
                  <a:cubicBezTo>
                    <a:pt x="381" y="95"/>
                    <a:pt x="328" y="0"/>
                    <a:pt x="204" y="0"/>
                  </a:cubicBezTo>
                  <a:cubicBezTo>
                    <a:pt x="90" y="0"/>
                    <a:pt x="0" y="100"/>
                    <a:pt x="0" y="223"/>
                  </a:cubicBezTo>
                  <a:cubicBezTo>
                    <a:pt x="0" y="355"/>
                    <a:pt x="104" y="450"/>
                    <a:pt x="216" y="450"/>
                  </a:cubicBezTo>
                  <a:cubicBezTo>
                    <a:pt x="336" y="450"/>
                    <a:pt x="381" y="341"/>
                    <a:pt x="381" y="324"/>
                  </a:cubicBezTo>
                  <a:cubicBezTo>
                    <a:pt x="381" y="313"/>
                    <a:pt x="372" y="313"/>
                    <a:pt x="367" y="313"/>
                  </a:cubicBezTo>
                  <a:cubicBezTo>
                    <a:pt x="358" y="313"/>
                    <a:pt x="356" y="318"/>
                    <a:pt x="356" y="324"/>
                  </a:cubicBezTo>
                  <a:cubicBezTo>
                    <a:pt x="319" y="427"/>
                    <a:pt x="232" y="427"/>
                    <a:pt x="221" y="427"/>
                  </a:cubicBezTo>
                  <a:cubicBezTo>
                    <a:pt x="174" y="427"/>
                    <a:pt x="134" y="397"/>
                    <a:pt x="109" y="360"/>
                  </a:cubicBezTo>
                  <a:cubicBezTo>
                    <a:pt x="81" y="313"/>
                    <a:pt x="81" y="248"/>
                    <a:pt x="81" y="2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26" name=""/>
            <p:cNvSpPr/>
            <p:nvPr/>
          </p:nvSpPr>
          <p:spPr>
            <a:xfrm>
              <a:off x="2795040" y="4269240"/>
              <a:ext cx="174600" cy="248760"/>
            </a:xfrm>
            <a:custGeom>
              <a:avLst/>
              <a:gdLst/>
              <a:ahLst/>
              <a:rect l="0" t="0" r="r" b="b"/>
              <a:pathLst>
                <a:path w="485" h="691">
                  <a:moveTo>
                    <a:pt x="342" y="626"/>
                  </a:moveTo>
                  <a:cubicBezTo>
                    <a:pt x="342" y="648"/>
                    <a:pt x="342" y="669"/>
                    <a:pt x="342" y="691"/>
                  </a:cubicBezTo>
                  <a:cubicBezTo>
                    <a:pt x="390" y="688"/>
                    <a:pt x="437" y="685"/>
                    <a:pt x="485" y="682"/>
                  </a:cubicBezTo>
                  <a:cubicBezTo>
                    <a:pt x="485" y="672"/>
                    <a:pt x="485" y="662"/>
                    <a:pt x="485" y="652"/>
                  </a:cubicBezTo>
                  <a:cubicBezTo>
                    <a:pt x="418" y="652"/>
                    <a:pt x="409" y="643"/>
                    <a:pt x="409" y="596"/>
                  </a:cubicBezTo>
                  <a:cubicBezTo>
                    <a:pt x="409" y="397"/>
                    <a:pt x="409" y="199"/>
                    <a:pt x="409" y="0"/>
                  </a:cubicBezTo>
                  <a:cubicBezTo>
                    <a:pt x="362" y="4"/>
                    <a:pt x="314" y="8"/>
                    <a:pt x="266" y="11"/>
                  </a:cubicBezTo>
                  <a:cubicBezTo>
                    <a:pt x="266" y="21"/>
                    <a:pt x="266" y="32"/>
                    <a:pt x="266" y="42"/>
                  </a:cubicBezTo>
                  <a:cubicBezTo>
                    <a:pt x="336" y="42"/>
                    <a:pt x="345" y="48"/>
                    <a:pt x="345" y="95"/>
                  </a:cubicBezTo>
                  <a:cubicBezTo>
                    <a:pt x="345" y="166"/>
                    <a:pt x="345" y="237"/>
                    <a:pt x="345" y="308"/>
                  </a:cubicBezTo>
                  <a:cubicBezTo>
                    <a:pt x="317" y="274"/>
                    <a:pt x="272" y="246"/>
                    <a:pt x="219" y="246"/>
                  </a:cubicBezTo>
                  <a:cubicBezTo>
                    <a:pt x="104" y="246"/>
                    <a:pt x="0" y="344"/>
                    <a:pt x="0" y="470"/>
                  </a:cubicBezTo>
                  <a:cubicBezTo>
                    <a:pt x="0" y="596"/>
                    <a:pt x="98" y="691"/>
                    <a:pt x="210" y="691"/>
                  </a:cubicBezTo>
                  <a:cubicBezTo>
                    <a:pt x="272" y="691"/>
                    <a:pt x="317" y="657"/>
                    <a:pt x="342" y="626"/>
                  </a:cubicBezTo>
                  <a:moveTo>
                    <a:pt x="342" y="364"/>
                  </a:moveTo>
                  <a:cubicBezTo>
                    <a:pt x="342" y="431"/>
                    <a:pt x="342" y="498"/>
                    <a:pt x="342" y="565"/>
                  </a:cubicBezTo>
                  <a:cubicBezTo>
                    <a:pt x="342" y="582"/>
                    <a:pt x="342" y="585"/>
                    <a:pt x="331" y="601"/>
                  </a:cubicBezTo>
                  <a:cubicBezTo>
                    <a:pt x="300" y="649"/>
                    <a:pt x="255" y="671"/>
                    <a:pt x="213" y="671"/>
                  </a:cubicBezTo>
                  <a:cubicBezTo>
                    <a:pt x="171" y="671"/>
                    <a:pt x="135" y="646"/>
                    <a:pt x="110" y="607"/>
                  </a:cubicBezTo>
                  <a:cubicBezTo>
                    <a:pt x="84" y="568"/>
                    <a:pt x="82" y="512"/>
                    <a:pt x="82" y="470"/>
                  </a:cubicBezTo>
                  <a:cubicBezTo>
                    <a:pt x="82" y="434"/>
                    <a:pt x="84" y="375"/>
                    <a:pt x="112" y="333"/>
                  </a:cubicBezTo>
                  <a:cubicBezTo>
                    <a:pt x="135" y="302"/>
                    <a:pt x="171" y="269"/>
                    <a:pt x="224" y="269"/>
                  </a:cubicBezTo>
                  <a:cubicBezTo>
                    <a:pt x="258" y="269"/>
                    <a:pt x="300" y="282"/>
                    <a:pt x="331" y="327"/>
                  </a:cubicBezTo>
                  <a:cubicBezTo>
                    <a:pt x="342" y="344"/>
                    <a:pt x="342" y="347"/>
                    <a:pt x="342" y="36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27" name=""/>
            <p:cNvSpPr/>
            <p:nvPr/>
          </p:nvSpPr>
          <p:spPr>
            <a:xfrm>
              <a:off x="3109680" y="4356000"/>
              <a:ext cx="115920" cy="162000"/>
            </a:xfrm>
            <a:custGeom>
              <a:avLst/>
              <a:gdLst/>
              <a:ahLst/>
              <a:rect l="0" t="0" r="r" b="b"/>
              <a:pathLst>
                <a:path w="322" h="450">
                  <a:moveTo>
                    <a:pt x="173" y="248"/>
                  </a:moveTo>
                  <a:cubicBezTo>
                    <a:pt x="193" y="254"/>
                    <a:pt x="274" y="268"/>
                    <a:pt x="274" y="341"/>
                  </a:cubicBezTo>
                  <a:cubicBezTo>
                    <a:pt x="274" y="391"/>
                    <a:pt x="241" y="430"/>
                    <a:pt x="162" y="430"/>
                  </a:cubicBezTo>
                  <a:cubicBezTo>
                    <a:pt x="81" y="430"/>
                    <a:pt x="45" y="374"/>
                    <a:pt x="28" y="290"/>
                  </a:cubicBezTo>
                  <a:cubicBezTo>
                    <a:pt x="25" y="276"/>
                    <a:pt x="22" y="274"/>
                    <a:pt x="14" y="274"/>
                  </a:cubicBezTo>
                  <a:cubicBezTo>
                    <a:pt x="0" y="274"/>
                    <a:pt x="0" y="279"/>
                    <a:pt x="0" y="299"/>
                  </a:cubicBezTo>
                  <a:cubicBezTo>
                    <a:pt x="0" y="342"/>
                    <a:pt x="0" y="385"/>
                    <a:pt x="0" y="427"/>
                  </a:cubicBezTo>
                  <a:cubicBezTo>
                    <a:pt x="0" y="444"/>
                    <a:pt x="0" y="450"/>
                    <a:pt x="11" y="450"/>
                  </a:cubicBezTo>
                  <a:cubicBezTo>
                    <a:pt x="17" y="450"/>
                    <a:pt x="17" y="450"/>
                    <a:pt x="36" y="430"/>
                  </a:cubicBezTo>
                  <a:cubicBezTo>
                    <a:pt x="43" y="423"/>
                    <a:pt x="36" y="427"/>
                    <a:pt x="56" y="408"/>
                  </a:cubicBezTo>
                  <a:cubicBezTo>
                    <a:pt x="98" y="450"/>
                    <a:pt x="143" y="450"/>
                    <a:pt x="162" y="450"/>
                  </a:cubicBezTo>
                  <a:cubicBezTo>
                    <a:pt x="277" y="450"/>
                    <a:pt x="322" y="385"/>
                    <a:pt x="322" y="316"/>
                  </a:cubicBezTo>
                  <a:cubicBezTo>
                    <a:pt x="322" y="262"/>
                    <a:pt x="291" y="232"/>
                    <a:pt x="280" y="220"/>
                  </a:cubicBezTo>
                  <a:cubicBezTo>
                    <a:pt x="249" y="190"/>
                    <a:pt x="210" y="181"/>
                    <a:pt x="168" y="173"/>
                  </a:cubicBezTo>
                  <a:cubicBezTo>
                    <a:pt x="115" y="165"/>
                    <a:pt x="47" y="151"/>
                    <a:pt x="47" y="95"/>
                  </a:cubicBezTo>
                  <a:cubicBezTo>
                    <a:pt x="47" y="58"/>
                    <a:pt x="73" y="19"/>
                    <a:pt x="157" y="19"/>
                  </a:cubicBezTo>
                  <a:cubicBezTo>
                    <a:pt x="266" y="19"/>
                    <a:pt x="271" y="109"/>
                    <a:pt x="271" y="137"/>
                  </a:cubicBezTo>
                  <a:cubicBezTo>
                    <a:pt x="274" y="148"/>
                    <a:pt x="283" y="148"/>
                    <a:pt x="285" y="148"/>
                  </a:cubicBezTo>
                  <a:cubicBezTo>
                    <a:pt x="297" y="148"/>
                    <a:pt x="297" y="142"/>
                    <a:pt x="297" y="123"/>
                  </a:cubicBezTo>
                  <a:cubicBezTo>
                    <a:pt x="297" y="90"/>
                    <a:pt x="297" y="57"/>
                    <a:pt x="297" y="25"/>
                  </a:cubicBezTo>
                  <a:cubicBezTo>
                    <a:pt x="297" y="8"/>
                    <a:pt x="297" y="0"/>
                    <a:pt x="285" y="0"/>
                  </a:cubicBezTo>
                  <a:cubicBezTo>
                    <a:pt x="283" y="0"/>
                    <a:pt x="280" y="0"/>
                    <a:pt x="266" y="14"/>
                  </a:cubicBezTo>
                  <a:cubicBezTo>
                    <a:pt x="263" y="16"/>
                    <a:pt x="255" y="25"/>
                    <a:pt x="249" y="28"/>
                  </a:cubicBezTo>
                  <a:cubicBezTo>
                    <a:pt x="213" y="0"/>
                    <a:pt x="173" y="0"/>
                    <a:pt x="157" y="0"/>
                  </a:cubicBezTo>
                  <a:cubicBezTo>
                    <a:pt x="36" y="0"/>
                    <a:pt x="0" y="67"/>
                    <a:pt x="0" y="120"/>
                  </a:cubicBezTo>
                  <a:cubicBezTo>
                    <a:pt x="0" y="156"/>
                    <a:pt x="17" y="184"/>
                    <a:pt x="42" y="204"/>
                  </a:cubicBezTo>
                  <a:cubicBezTo>
                    <a:pt x="73" y="229"/>
                    <a:pt x="101" y="237"/>
                    <a:pt x="173" y="2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28" name=""/>
            <p:cNvSpPr/>
            <p:nvPr/>
          </p:nvSpPr>
          <p:spPr>
            <a:xfrm>
              <a:off x="3244680" y="4297320"/>
              <a:ext cx="110880" cy="220680"/>
            </a:xfrm>
            <a:custGeom>
              <a:avLst/>
              <a:gdLst/>
              <a:ahLst/>
              <a:rect l="0" t="0" r="r" b="b"/>
              <a:pathLst>
                <a:path w="308" h="613">
                  <a:moveTo>
                    <a:pt x="151" y="210"/>
                  </a:moveTo>
                  <a:cubicBezTo>
                    <a:pt x="198" y="210"/>
                    <a:pt x="244" y="210"/>
                    <a:pt x="291" y="210"/>
                  </a:cubicBezTo>
                  <a:cubicBezTo>
                    <a:pt x="291" y="200"/>
                    <a:pt x="291" y="190"/>
                    <a:pt x="291" y="179"/>
                  </a:cubicBezTo>
                  <a:cubicBezTo>
                    <a:pt x="244" y="179"/>
                    <a:pt x="198" y="179"/>
                    <a:pt x="151" y="179"/>
                  </a:cubicBezTo>
                  <a:cubicBezTo>
                    <a:pt x="151" y="120"/>
                    <a:pt x="151" y="60"/>
                    <a:pt x="151" y="0"/>
                  </a:cubicBezTo>
                  <a:cubicBezTo>
                    <a:pt x="143" y="0"/>
                    <a:pt x="134" y="0"/>
                    <a:pt x="126" y="0"/>
                  </a:cubicBezTo>
                  <a:cubicBezTo>
                    <a:pt x="126" y="79"/>
                    <a:pt x="95" y="185"/>
                    <a:pt x="0" y="188"/>
                  </a:cubicBezTo>
                  <a:cubicBezTo>
                    <a:pt x="0" y="195"/>
                    <a:pt x="0" y="203"/>
                    <a:pt x="0" y="210"/>
                  </a:cubicBezTo>
                  <a:cubicBezTo>
                    <a:pt x="28" y="210"/>
                    <a:pt x="56" y="210"/>
                    <a:pt x="84" y="210"/>
                  </a:cubicBezTo>
                  <a:cubicBezTo>
                    <a:pt x="84" y="301"/>
                    <a:pt x="84" y="391"/>
                    <a:pt x="84" y="481"/>
                  </a:cubicBezTo>
                  <a:cubicBezTo>
                    <a:pt x="84" y="602"/>
                    <a:pt x="174" y="613"/>
                    <a:pt x="210" y="613"/>
                  </a:cubicBezTo>
                  <a:cubicBezTo>
                    <a:pt x="280" y="613"/>
                    <a:pt x="308" y="543"/>
                    <a:pt x="308" y="481"/>
                  </a:cubicBezTo>
                  <a:cubicBezTo>
                    <a:pt x="308" y="463"/>
                    <a:pt x="308" y="444"/>
                    <a:pt x="308" y="425"/>
                  </a:cubicBezTo>
                  <a:cubicBezTo>
                    <a:pt x="300" y="425"/>
                    <a:pt x="291" y="425"/>
                    <a:pt x="283" y="425"/>
                  </a:cubicBezTo>
                  <a:cubicBezTo>
                    <a:pt x="283" y="443"/>
                    <a:pt x="283" y="461"/>
                    <a:pt x="283" y="479"/>
                  </a:cubicBezTo>
                  <a:cubicBezTo>
                    <a:pt x="283" y="551"/>
                    <a:pt x="252" y="590"/>
                    <a:pt x="216" y="590"/>
                  </a:cubicBezTo>
                  <a:cubicBezTo>
                    <a:pt x="151" y="590"/>
                    <a:pt x="151" y="501"/>
                    <a:pt x="151" y="484"/>
                  </a:cubicBezTo>
                  <a:cubicBezTo>
                    <a:pt x="151" y="393"/>
                    <a:pt x="151" y="301"/>
                    <a:pt x="151" y="21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29" name=""/>
            <p:cNvSpPr/>
            <p:nvPr/>
          </p:nvSpPr>
          <p:spPr>
            <a:xfrm>
              <a:off x="3385800" y="4357800"/>
              <a:ext cx="118800" cy="156960"/>
            </a:xfrm>
            <a:custGeom>
              <a:avLst/>
              <a:gdLst/>
              <a:ahLst/>
              <a:rect l="0" t="0" r="r" b="b"/>
              <a:pathLst>
                <a:path w="330" h="436">
                  <a:moveTo>
                    <a:pt x="134" y="109"/>
                  </a:moveTo>
                  <a:cubicBezTo>
                    <a:pt x="134" y="73"/>
                    <a:pt x="134" y="36"/>
                    <a:pt x="134" y="0"/>
                  </a:cubicBezTo>
                  <a:cubicBezTo>
                    <a:pt x="90" y="4"/>
                    <a:pt x="45" y="8"/>
                    <a:pt x="0" y="11"/>
                  </a:cubicBezTo>
                  <a:cubicBezTo>
                    <a:pt x="0" y="22"/>
                    <a:pt x="0" y="32"/>
                    <a:pt x="0" y="42"/>
                  </a:cubicBezTo>
                  <a:cubicBezTo>
                    <a:pt x="67" y="42"/>
                    <a:pt x="76" y="50"/>
                    <a:pt x="76" y="98"/>
                  </a:cubicBezTo>
                  <a:cubicBezTo>
                    <a:pt x="76" y="186"/>
                    <a:pt x="76" y="273"/>
                    <a:pt x="76" y="361"/>
                  </a:cubicBezTo>
                  <a:cubicBezTo>
                    <a:pt x="76" y="406"/>
                    <a:pt x="64" y="406"/>
                    <a:pt x="0" y="406"/>
                  </a:cubicBezTo>
                  <a:cubicBezTo>
                    <a:pt x="0" y="416"/>
                    <a:pt x="0" y="426"/>
                    <a:pt x="0" y="436"/>
                  </a:cubicBezTo>
                  <a:cubicBezTo>
                    <a:pt x="36" y="434"/>
                    <a:pt x="84" y="431"/>
                    <a:pt x="112" y="431"/>
                  </a:cubicBezTo>
                  <a:cubicBezTo>
                    <a:pt x="151" y="431"/>
                    <a:pt x="196" y="431"/>
                    <a:pt x="235" y="436"/>
                  </a:cubicBezTo>
                  <a:cubicBezTo>
                    <a:pt x="235" y="426"/>
                    <a:pt x="235" y="416"/>
                    <a:pt x="235" y="406"/>
                  </a:cubicBezTo>
                  <a:cubicBezTo>
                    <a:pt x="229" y="406"/>
                    <a:pt x="222" y="406"/>
                    <a:pt x="216" y="406"/>
                  </a:cubicBezTo>
                  <a:cubicBezTo>
                    <a:pt x="143" y="406"/>
                    <a:pt x="140" y="394"/>
                    <a:pt x="140" y="358"/>
                  </a:cubicBezTo>
                  <a:cubicBezTo>
                    <a:pt x="140" y="308"/>
                    <a:pt x="140" y="257"/>
                    <a:pt x="140" y="207"/>
                  </a:cubicBezTo>
                  <a:cubicBezTo>
                    <a:pt x="140" y="109"/>
                    <a:pt x="182" y="23"/>
                    <a:pt x="257" y="23"/>
                  </a:cubicBezTo>
                  <a:cubicBezTo>
                    <a:pt x="263" y="23"/>
                    <a:pt x="266" y="23"/>
                    <a:pt x="269" y="23"/>
                  </a:cubicBezTo>
                  <a:cubicBezTo>
                    <a:pt x="263" y="25"/>
                    <a:pt x="244" y="36"/>
                    <a:pt x="244" y="62"/>
                  </a:cubicBezTo>
                  <a:cubicBezTo>
                    <a:pt x="244" y="90"/>
                    <a:pt x="266" y="104"/>
                    <a:pt x="288" y="104"/>
                  </a:cubicBezTo>
                  <a:cubicBezTo>
                    <a:pt x="305" y="104"/>
                    <a:pt x="330" y="92"/>
                    <a:pt x="330" y="62"/>
                  </a:cubicBezTo>
                  <a:cubicBezTo>
                    <a:pt x="330" y="31"/>
                    <a:pt x="299" y="0"/>
                    <a:pt x="257" y="0"/>
                  </a:cubicBezTo>
                  <a:cubicBezTo>
                    <a:pt x="185" y="0"/>
                    <a:pt x="148" y="67"/>
                    <a:pt x="134" y="10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30" name=""/>
            <p:cNvSpPr/>
            <p:nvPr/>
          </p:nvSpPr>
          <p:spPr>
            <a:xfrm>
              <a:off x="3528720" y="4356000"/>
              <a:ext cx="160560" cy="162000"/>
            </a:xfrm>
            <a:custGeom>
              <a:avLst/>
              <a:gdLst/>
              <a:ahLst/>
              <a:rect l="0" t="0" r="r" b="b"/>
              <a:pathLst>
                <a:path w="446" h="450">
                  <a:moveTo>
                    <a:pt x="286" y="366"/>
                  </a:moveTo>
                  <a:cubicBezTo>
                    <a:pt x="292" y="405"/>
                    <a:pt x="317" y="447"/>
                    <a:pt x="364" y="447"/>
                  </a:cubicBezTo>
                  <a:cubicBezTo>
                    <a:pt x="384" y="447"/>
                    <a:pt x="446" y="433"/>
                    <a:pt x="446" y="352"/>
                  </a:cubicBezTo>
                  <a:cubicBezTo>
                    <a:pt x="446" y="334"/>
                    <a:pt x="446" y="316"/>
                    <a:pt x="446" y="299"/>
                  </a:cubicBezTo>
                  <a:cubicBezTo>
                    <a:pt x="437" y="299"/>
                    <a:pt x="429" y="299"/>
                    <a:pt x="420" y="299"/>
                  </a:cubicBezTo>
                  <a:cubicBezTo>
                    <a:pt x="420" y="316"/>
                    <a:pt x="420" y="334"/>
                    <a:pt x="420" y="352"/>
                  </a:cubicBezTo>
                  <a:cubicBezTo>
                    <a:pt x="420" y="411"/>
                    <a:pt x="395" y="416"/>
                    <a:pt x="384" y="416"/>
                  </a:cubicBezTo>
                  <a:cubicBezTo>
                    <a:pt x="353" y="416"/>
                    <a:pt x="348" y="371"/>
                    <a:pt x="348" y="366"/>
                  </a:cubicBezTo>
                  <a:cubicBezTo>
                    <a:pt x="348" y="301"/>
                    <a:pt x="348" y="235"/>
                    <a:pt x="348" y="170"/>
                  </a:cubicBezTo>
                  <a:cubicBezTo>
                    <a:pt x="348" y="128"/>
                    <a:pt x="348" y="92"/>
                    <a:pt x="314" y="55"/>
                  </a:cubicBezTo>
                  <a:cubicBezTo>
                    <a:pt x="275" y="16"/>
                    <a:pt x="224" y="0"/>
                    <a:pt x="177" y="0"/>
                  </a:cubicBezTo>
                  <a:cubicBezTo>
                    <a:pt x="98" y="0"/>
                    <a:pt x="28" y="47"/>
                    <a:pt x="28" y="111"/>
                  </a:cubicBezTo>
                  <a:cubicBezTo>
                    <a:pt x="28" y="139"/>
                    <a:pt x="48" y="156"/>
                    <a:pt x="76" y="156"/>
                  </a:cubicBezTo>
                  <a:cubicBezTo>
                    <a:pt x="101" y="156"/>
                    <a:pt x="121" y="137"/>
                    <a:pt x="121" y="111"/>
                  </a:cubicBezTo>
                  <a:cubicBezTo>
                    <a:pt x="121" y="100"/>
                    <a:pt x="115" y="69"/>
                    <a:pt x="70" y="67"/>
                  </a:cubicBezTo>
                  <a:cubicBezTo>
                    <a:pt x="96" y="33"/>
                    <a:pt x="143" y="22"/>
                    <a:pt x="177" y="22"/>
                  </a:cubicBezTo>
                  <a:cubicBezTo>
                    <a:pt x="224" y="22"/>
                    <a:pt x="280" y="61"/>
                    <a:pt x="280" y="148"/>
                  </a:cubicBezTo>
                  <a:cubicBezTo>
                    <a:pt x="280" y="160"/>
                    <a:pt x="280" y="172"/>
                    <a:pt x="280" y="184"/>
                  </a:cubicBezTo>
                  <a:cubicBezTo>
                    <a:pt x="230" y="187"/>
                    <a:pt x="160" y="190"/>
                    <a:pt x="98" y="220"/>
                  </a:cubicBezTo>
                  <a:cubicBezTo>
                    <a:pt x="26" y="251"/>
                    <a:pt x="0" y="304"/>
                    <a:pt x="0" y="346"/>
                  </a:cubicBezTo>
                  <a:cubicBezTo>
                    <a:pt x="0" y="427"/>
                    <a:pt x="96" y="450"/>
                    <a:pt x="157" y="450"/>
                  </a:cubicBezTo>
                  <a:cubicBezTo>
                    <a:pt x="224" y="450"/>
                    <a:pt x="269" y="411"/>
                    <a:pt x="286" y="366"/>
                  </a:cubicBezTo>
                  <a:moveTo>
                    <a:pt x="280" y="204"/>
                  </a:moveTo>
                  <a:cubicBezTo>
                    <a:pt x="280" y="236"/>
                    <a:pt x="280" y="269"/>
                    <a:pt x="280" y="302"/>
                  </a:cubicBezTo>
                  <a:cubicBezTo>
                    <a:pt x="280" y="397"/>
                    <a:pt x="210" y="430"/>
                    <a:pt x="166" y="430"/>
                  </a:cubicBezTo>
                  <a:cubicBezTo>
                    <a:pt x="118" y="430"/>
                    <a:pt x="76" y="394"/>
                    <a:pt x="76" y="346"/>
                  </a:cubicBezTo>
                  <a:cubicBezTo>
                    <a:pt x="76" y="293"/>
                    <a:pt x="118" y="209"/>
                    <a:pt x="280" y="20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31" name=""/>
            <p:cNvSpPr/>
            <p:nvPr/>
          </p:nvSpPr>
          <p:spPr>
            <a:xfrm>
              <a:off x="3702240" y="4357800"/>
              <a:ext cx="178560" cy="156960"/>
            </a:xfrm>
            <a:custGeom>
              <a:avLst/>
              <a:gdLst/>
              <a:ahLst/>
              <a:rect l="0" t="0" r="r" b="b"/>
              <a:pathLst>
                <a:path w="496" h="436">
                  <a:moveTo>
                    <a:pt x="78" y="98"/>
                  </a:moveTo>
                  <a:cubicBezTo>
                    <a:pt x="78" y="186"/>
                    <a:pt x="78" y="273"/>
                    <a:pt x="78" y="361"/>
                  </a:cubicBezTo>
                  <a:cubicBezTo>
                    <a:pt x="78" y="406"/>
                    <a:pt x="67" y="406"/>
                    <a:pt x="0" y="406"/>
                  </a:cubicBezTo>
                  <a:cubicBezTo>
                    <a:pt x="0" y="416"/>
                    <a:pt x="0" y="426"/>
                    <a:pt x="0" y="436"/>
                  </a:cubicBezTo>
                  <a:cubicBezTo>
                    <a:pt x="36" y="434"/>
                    <a:pt x="87" y="431"/>
                    <a:pt x="112" y="431"/>
                  </a:cubicBezTo>
                  <a:cubicBezTo>
                    <a:pt x="137" y="431"/>
                    <a:pt x="188" y="434"/>
                    <a:pt x="221" y="436"/>
                  </a:cubicBezTo>
                  <a:cubicBezTo>
                    <a:pt x="221" y="426"/>
                    <a:pt x="221" y="416"/>
                    <a:pt x="221" y="406"/>
                  </a:cubicBezTo>
                  <a:cubicBezTo>
                    <a:pt x="157" y="406"/>
                    <a:pt x="146" y="406"/>
                    <a:pt x="146" y="361"/>
                  </a:cubicBezTo>
                  <a:cubicBezTo>
                    <a:pt x="146" y="300"/>
                    <a:pt x="146" y="240"/>
                    <a:pt x="146" y="179"/>
                  </a:cubicBezTo>
                  <a:cubicBezTo>
                    <a:pt x="146" y="78"/>
                    <a:pt x="216" y="23"/>
                    <a:pt x="277" y="23"/>
                  </a:cubicBezTo>
                  <a:cubicBezTo>
                    <a:pt x="342" y="23"/>
                    <a:pt x="350" y="76"/>
                    <a:pt x="350" y="132"/>
                  </a:cubicBezTo>
                  <a:cubicBezTo>
                    <a:pt x="350" y="208"/>
                    <a:pt x="350" y="284"/>
                    <a:pt x="350" y="361"/>
                  </a:cubicBezTo>
                  <a:cubicBezTo>
                    <a:pt x="350" y="406"/>
                    <a:pt x="342" y="406"/>
                    <a:pt x="274" y="406"/>
                  </a:cubicBezTo>
                  <a:cubicBezTo>
                    <a:pt x="274" y="416"/>
                    <a:pt x="274" y="426"/>
                    <a:pt x="274" y="436"/>
                  </a:cubicBezTo>
                  <a:cubicBezTo>
                    <a:pt x="308" y="434"/>
                    <a:pt x="358" y="431"/>
                    <a:pt x="386" y="431"/>
                  </a:cubicBezTo>
                  <a:cubicBezTo>
                    <a:pt x="412" y="431"/>
                    <a:pt x="462" y="434"/>
                    <a:pt x="496" y="436"/>
                  </a:cubicBezTo>
                  <a:cubicBezTo>
                    <a:pt x="496" y="426"/>
                    <a:pt x="496" y="416"/>
                    <a:pt x="496" y="406"/>
                  </a:cubicBezTo>
                  <a:cubicBezTo>
                    <a:pt x="445" y="406"/>
                    <a:pt x="420" y="406"/>
                    <a:pt x="420" y="375"/>
                  </a:cubicBezTo>
                  <a:cubicBezTo>
                    <a:pt x="420" y="312"/>
                    <a:pt x="420" y="250"/>
                    <a:pt x="420" y="188"/>
                  </a:cubicBezTo>
                  <a:cubicBezTo>
                    <a:pt x="420" y="104"/>
                    <a:pt x="420" y="73"/>
                    <a:pt x="389" y="36"/>
                  </a:cubicBezTo>
                  <a:cubicBezTo>
                    <a:pt x="375" y="20"/>
                    <a:pt x="342" y="0"/>
                    <a:pt x="286" y="0"/>
                  </a:cubicBezTo>
                  <a:cubicBezTo>
                    <a:pt x="213" y="0"/>
                    <a:pt x="168" y="45"/>
                    <a:pt x="140" y="104"/>
                  </a:cubicBezTo>
                  <a:cubicBezTo>
                    <a:pt x="140" y="69"/>
                    <a:pt x="140" y="35"/>
                    <a:pt x="140" y="0"/>
                  </a:cubicBezTo>
                  <a:cubicBezTo>
                    <a:pt x="93" y="4"/>
                    <a:pt x="47" y="8"/>
                    <a:pt x="0" y="11"/>
                  </a:cubicBezTo>
                  <a:cubicBezTo>
                    <a:pt x="0" y="22"/>
                    <a:pt x="0" y="32"/>
                    <a:pt x="0" y="42"/>
                  </a:cubicBezTo>
                  <a:cubicBezTo>
                    <a:pt x="70" y="42"/>
                    <a:pt x="78" y="50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32" name=""/>
            <p:cNvSpPr/>
            <p:nvPr/>
          </p:nvSpPr>
          <p:spPr>
            <a:xfrm>
              <a:off x="3897720" y="4354920"/>
              <a:ext cx="162360" cy="232560"/>
            </a:xfrm>
            <a:custGeom>
              <a:avLst/>
              <a:gdLst/>
              <a:ahLst/>
              <a:rect l="0" t="0" r="r" b="b"/>
              <a:pathLst>
                <a:path w="451" h="646">
                  <a:moveTo>
                    <a:pt x="191" y="274"/>
                  </a:moveTo>
                  <a:cubicBezTo>
                    <a:pt x="107" y="274"/>
                    <a:pt x="107" y="176"/>
                    <a:pt x="107" y="154"/>
                  </a:cubicBezTo>
                  <a:cubicBezTo>
                    <a:pt x="107" y="128"/>
                    <a:pt x="107" y="95"/>
                    <a:pt x="121" y="72"/>
                  </a:cubicBezTo>
                  <a:cubicBezTo>
                    <a:pt x="129" y="58"/>
                    <a:pt x="151" y="31"/>
                    <a:pt x="191" y="31"/>
                  </a:cubicBezTo>
                  <a:cubicBezTo>
                    <a:pt x="277" y="31"/>
                    <a:pt x="277" y="131"/>
                    <a:pt x="277" y="154"/>
                  </a:cubicBezTo>
                  <a:cubicBezTo>
                    <a:pt x="277" y="179"/>
                    <a:pt x="277" y="209"/>
                    <a:pt x="260" y="235"/>
                  </a:cubicBezTo>
                  <a:cubicBezTo>
                    <a:pt x="252" y="246"/>
                    <a:pt x="230" y="274"/>
                    <a:pt x="191" y="274"/>
                  </a:cubicBezTo>
                  <a:moveTo>
                    <a:pt x="79" y="313"/>
                  </a:moveTo>
                  <a:cubicBezTo>
                    <a:pt x="79" y="307"/>
                    <a:pt x="79" y="285"/>
                    <a:pt x="95" y="265"/>
                  </a:cubicBezTo>
                  <a:cubicBezTo>
                    <a:pt x="132" y="293"/>
                    <a:pt x="174" y="296"/>
                    <a:pt x="191" y="296"/>
                  </a:cubicBezTo>
                  <a:cubicBezTo>
                    <a:pt x="283" y="296"/>
                    <a:pt x="350" y="229"/>
                    <a:pt x="350" y="154"/>
                  </a:cubicBezTo>
                  <a:cubicBezTo>
                    <a:pt x="350" y="117"/>
                    <a:pt x="336" y="81"/>
                    <a:pt x="311" y="58"/>
                  </a:cubicBezTo>
                  <a:cubicBezTo>
                    <a:pt x="347" y="25"/>
                    <a:pt x="381" y="19"/>
                    <a:pt x="398" y="19"/>
                  </a:cubicBezTo>
                  <a:cubicBezTo>
                    <a:pt x="400" y="19"/>
                    <a:pt x="406" y="19"/>
                    <a:pt x="409" y="22"/>
                  </a:cubicBezTo>
                  <a:cubicBezTo>
                    <a:pt x="398" y="25"/>
                    <a:pt x="392" y="36"/>
                    <a:pt x="392" y="47"/>
                  </a:cubicBezTo>
                  <a:cubicBezTo>
                    <a:pt x="392" y="64"/>
                    <a:pt x="406" y="75"/>
                    <a:pt x="423" y="75"/>
                  </a:cubicBezTo>
                  <a:cubicBezTo>
                    <a:pt x="431" y="75"/>
                    <a:pt x="451" y="70"/>
                    <a:pt x="451" y="47"/>
                  </a:cubicBezTo>
                  <a:cubicBezTo>
                    <a:pt x="451" y="31"/>
                    <a:pt x="440" y="0"/>
                    <a:pt x="400" y="0"/>
                  </a:cubicBezTo>
                  <a:cubicBezTo>
                    <a:pt x="381" y="0"/>
                    <a:pt x="336" y="5"/>
                    <a:pt x="297" y="44"/>
                  </a:cubicBezTo>
                  <a:cubicBezTo>
                    <a:pt x="255" y="11"/>
                    <a:pt x="213" y="8"/>
                    <a:pt x="191" y="8"/>
                  </a:cubicBezTo>
                  <a:cubicBezTo>
                    <a:pt x="101" y="8"/>
                    <a:pt x="31" y="78"/>
                    <a:pt x="31" y="154"/>
                  </a:cubicBezTo>
                  <a:cubicBezTo>
                    <a:pt x="31" y="196"/>
                    <a:pt x="53" y="232"/>
                    <a:pt x="79" y="254"/>
                  </a:cubicBezTo>
                  <a:cubicBezTo>
                    <a:pt x="65" y="268"/>
                    <a:pt x="48" y="302"/>
                    <a:pt x="48" y="335"/>
                  </a:cubicBezTo>
                  <a:cubicBezTo>
                    <a:pt x="48" y="366"/>
                    <a:pt x="62" y="402"/>
                    <a:pt x="90" y="422"/>
                  </a:cubicBezTo>
                  <a:cubicBezTo>
                    <a:pt x="31" y="439"/>
                    <a:pt x="0" y="481"/>
                    <a:pt x="0" y="520"/>
                  </a:cubicBezTo>
                  <a:cubicBezTo>
                    <a:pt x="0" y="590"/>
                    <a:pt x="98" y="646"/>
                    <a:pt x="219" y="646"/>
                  </a:cubicBezTo>
                  <a:cubicBezTo>
                    <a:pt x="333" y="646"/>
                    <a:pt x="437" y="595"/>
                    <a:pt x="437" y="520"/>
                  </a:cubicBezTo>
                  <a:cubicBezTo>
                    <a:pt x="437" y="484"/>
                    <a:pt x="423" y="433"/>
                    <a:pt x="372" y="408"/>
                  </a:cubicBezTo>
                  <a:cubicBezTo>
                    <a:pt x="319" y="380"/>
                    <a:pt x="263" y="380"/>
                    <a:pt x="205" y="380"/>
                  </a:cubicBezTo>
                  <a:cubicBezTo>
                    <a:pt x="179" y="380"/>
                    <a:pt x="137" y="380"/>
                    <a:pt x="129" y="377"/>
                  </a:cubicBezTo>
                  <a:cubicBezTo>
                    <a:pt x="98" y="374"/>
                    <a:pt x="79" y="344"/>
                    <a:pt x="79" y="313"/>
                  </a:cubicBezTo>
                  <a:moveTo>
                    <a:pt x="219" y="623"/>
                  </a:moveTo>
                  <a:cubicBezTo>
                    <a:pt x="121" y="623"/>
                    <a:pt x="51" y="573"/>
                    <a:pt x="51" y="520"/>
                  </a:cubicBezTo>
                  <a:cubicBezTo>
                    <a:pt x="51" y="475"/>
                    <a:pt x="90" y="439"/>
                    <a:pt x="132" y="436"/>
                  </a:cubicBezTo>
                  <a:cubicBezTo>
                    <a:pt x="151" y="436"/>
                    <a:pt x="171" y="436"/>
                    <a:pt x="191" y="436"/>
                  </a:cubicBezTo>
                  <a:cubicBezTo>
                    <a:pt x="274" y="436"/>
                    <a:pt x="386" y="436"/>
                    <a:pt x="386" y="520"/>
                  </a:cubicBezTo>
                  <a:cubicBezTo>
                    <a:pt x="386" y="573"/>
                    <a:pt x="316" y="623"/>
                    <a:pt x="219" y="62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33" name=""/>
            <p:cNvSpPr/>
            <p:nvPr/>
          </p:nvSpPr>
          <p:spPr>
            <a:xfrm>
              <a:off x="4075200" y="4356000"/>
              <a:ext cx="137160" cy="162000"/>
            </a:xfrm>
            <a:custGeom>
              <a:avLst/>
              <a:gdLst/>
              <a:ahLst/>
              <a:rect l="0" t="0" r="r" b="b"/>
              <a:pathLst>
                <a:path w="381" h="450">
                  <a:moveTo>
                    <a:pt x="81" y="193"/>
                  </a:moveTo>
                  <a:cubicBezTo>
                    <a:pt x="87" y="47"/>
                    <a:pt x="171" y="22"/>
                    <a:pt x="204" y="22"/>
                  </a:cubicBezTo>
                  <a:cubicBezTo>
                    <a:pt x="305" y="22"/>
                    <a:pt x="316" y="153"/>
                    <a:pt x="316" y="193"/>
                  </a:cubicBezTo>
                  <a:cubicBezTo>
                    <a:pt x="238" y="193"/>
                    <a:pt x="159" y="193"/>
                    <a:pt x="81" y="193"/>
                  </a:cubicBezTo>
                  <a:moveTo>
                    <a:pt x="81" y="212"/>
                  </a:moveTo>
                  <a:cubicBezTo>
                    <a:pt x="173" y="212"/>
                    <a:pt x="264" y="212"/>
                    <a:pt x="355" y="212"/>
                  </a:cubicBezTo>
                  <a:cubicBezTo>
                    <a:pt x="378" y="212"/>
                    <a:pt x="381" y="212"/>
                    <a:pt x="381" y="193"/>
                  </a:cubicBezTo>
                  <a:cubicBezTo>
                    <a:pt x="381" y="95"/>
                    <a:pt x="327" y="0"/>
                    <a:pt x="204" y="0"/>
                  </a:cubicBezTo>
                  <a:cubicBezTo>
                    <a:pt x="89" y="0"/>
                    <a:pt x="0" y="100"/>
                    <a:pt x="0" y="223"/>
                  </a:cubicBezTo>
                  <a:cubicBezTo>
                    <a:pt x="0" y="355"/>
                    <a:pt x="103" y="450"/>
                    <a:pt x="215" y="450"/>
                  </a:cubicBezTo>
                  <a:cubicBezTo>
                    <a:pt x="336" y="450"/>
                    <a:pt x="381" y="341"/>
                    <a:pt x="381" y="324"/>
                  </a:cubicBezTo>
                  <a:cubicBezTo>
                    <a:pt x="381" y="313"/>
                    <a:pt x="372" y="313"/>
                    <a:pt x="367" y="313"/>
                  </a:cubicBezTo>
                  <a:cubicBezTo>
                    <a:pt x="358" y="313"/>
                    <a:pt x="355" y="318"/>
                    <a:pt x="355" y="324"/>
                  </a:cubicBezTo>
                  <a:cubicBezTo>
                    <a:pt x="319" y="427"/>
                    <a:pt x="232" y="427"/>
                    <a:pt x="221" y="427"/>
                  </a:cubicBezTo>
                  <a:cubicBezTo>
                    <a:pt x="173" y="427"/>
                    <a:pt x="134" y="397"/>
                    <a:pt x="112" y="360"/>
                  </a:cubicBezTo>
                  <a:cubicBezTo>
                    <a:pt x="81" y="313"/>
                    <a:pt x="81" y="248"/>
                    <a:pt x="81" y="2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34" name=""/>
            <p:cNvSpPr/>
            <p:nvPr/>
          </p:nvSpPr>
          <p:spPr>
            <a:xfrm>
              <a:off x="4350240" y="4357800"/>
              <a:ext cx="174240" cy="225720"/>
            </a:xfrm>
            <a:custGeom>
              <a:avLst/>
              <a:gdLst/>
              <a:ahLst/>
              <a:rect l="0" t="0" r="r" b="b"/>
              <a:pathLst>
                <a:path w="484" h="627">
                  <a:moveTo>
                    <a:pt x="143" y="67"/>
                  </a:moveTo>
                  <a:cubicBezTo>
                    <a:pt x="143" y="45"/>
                    <a:pt x="143" y="23"/>
                    <a:pt x="143" y="0"/>
                  </a:cubicBezTo>
                  <a:cubicBezTo>
                    <a:pt x="95" y="4"/>
                    <a:pt x="48" y="8"/>
                    <a:pt x="0" y="11"/>
                  </a:cubicBezTo>
                  <a:cubicBezTo>
                    <a:pt x="0" y="22"/>
                    <a:pt x="0" y="32"/>
                    <a:pt x="0" y="42"/>
                  </a:cubicBezTo>
                  <a:cubicBezTo>
                    <a:pt x="70" y="42"/>
                    <a:pt x="79" y="48"/>
                    <a:pt x="79" y="92"/>
                  </a:cubicBezTo>
                  <a:cubicBezTo>
                    <a:pt x="79" y="245"/>
                    <a:pt x="79" y="398"/>
                    <a:pt x="79" y="551"/>
                  </a:cubicBezTo>
                  <a:cubicBezTo>
                    <a:pt x="79" y="596"/>
                    <a:pt x="67" y="596"/>
                    <a:pt x="0" y="596"/>
                  </a:cubicBezTo>
                  <a:cubicBezTo>
                    <a:pt x="0" y="606"/>
                    <a:pt x="0" y="616"/>
                    <a:pt x="0" y="627"/>
                  </a:cubicBezTo>
                  <a:cubicBezTo>
                    <a:pt x="34" y="624"/>
                    <a:pt x="84" y="624"/>
                    <a:pt x="112" y="624"/>
                  </a:cubicBezTo>
                  <a:cubicBezTo>
                    <a:pt x="137" y="624"/>
                    <a:pt x="188" y="624"/>
                    <a:pt x="221" y="627"/>
                  </a:cubicBezTo>
                  <a:cubicBezTo>
                    <a:pt x="221" y="616"/>
                    <a:pt x="221" y="606"/>
                    <a:pt x="221" y="596"/>
                  </a:cubicBezTo>
                  <a:cubicBezTo>
                    <a:pt x="157" y="596"/>
                    <a:pt x="146" y="596"/>
                    <a:pt x="146" y="551"/>
                  </a:cubicBezTo>
                  <a:cubicBezTo>
                    <a:pt x="146" y="496"/>
                    <a:pt x="146" y="441"/>
                    <a:pt x="146" y="386"/>
                  </a:cubicBezTo>
                  <a:cubicBezTo>
                    <a:pt x="146" y="383"/>
                    <a:pt x="146" y="380"/>
                    <a:pt x="146" y="378"/>
                  </a:cubicBezTo>
                  <a:cubicBezTo>
                    <a:pt x="151" y="392"/>
                    <a:pt x="191" y="445"/>
                    <a:pt x="266" y="445"/>
                  </a:cubicBezTo>
                  <a:cubicBezTo>
                    <a:pt x="384" y="445"/>
                    <a:pt x="484" y="350"/>
                    <a:pt x="484" y="224"/>
                  </a:cubicBezTo>
                  <a:cubicBezTo>
                    <a:pt x="484" y="98"/>
                    <a:pt x="389" y="0"/>
                    <a:pt x="280" y="0"/>
                  </a:cubicBezTo>
                  <a:cubicBezTo>
                    <a:pt x="205" y="0"/>
                    <a:pt x="163" y="45"/>
                    <a:pt x="143" y="67"/>
                  </a:cubicBezTo>
                  <a:moveTo>
                    <a:pt x="146" y="325"/>
                  </a:moveTo>
                  <a:cubicBezTo>
                    <a:pt x="146" y="251"/>
                    <a:pt x="146" y="177"/>
                    <a:pt x="146" y="104"/>
                  </a:cubicBezTo>
                  <a:cubicBezTo>
                    <a:pt x="174" y="53"/>
                    <a:pt x="221" y="25"/>
                    <a:pt x="272" y="25"/>
                  </a:cubicBezTo>
                  <a:cubicBezTo>
                    <a:pt x="345" y="25"/>
                    <a:pt x="403" y="112"/>
                    <a:pt x="403" y="224"/>
                  </a:cubicBezTo>
                  <a:cubicBezTo>
                    <a:pt x="403" y="341"/>
                    <a:pt x="336" y="425"/>
                    <a:pt x="263" y="425"/>
                  </a:cubicBezTo>
                  <a:cubicBezTo>
                    <a:pt x="224" y="425"/>
                    <a:pt x="185" y="406"/>
                    <a:pt x="160" y="364"/>
                  </a:cubicBezTo>
                  <a:cubicBezTo>
                    <a:pt x="146" y="344"/>
                    <a:pt x="146" y="344"/>
                    <a:pt x="146" y="32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35" name=""/>
            <p:cNvSpPr/>
            <p:nvPr/>
          </p:nvSpPr>
          <p:spPr>
            <a:xfrm>
              <a:off x="4551840" y="4356000"/>
              <a:ext cx="160200" cy="162000"/>
            </a:xfrm>
            <a:custGeom>
              <a:avLst/>
              <a:gdLst/>
              <a:ahLst/>
              <a:rect l="0" t="0" r="r" b="b"/>
              <a:pathLst>
                <a:path w="445" h="450">
                  <a:moveTo>
                    <a:pt x="288" y="366"/>
                  </a:moveTo>
                  <a:cubicBezTo>
                    <a:pt x="291" y="405"/>
                    <a:pt x="316" y="447"/>
                    <a:pt x="364" y="447"/>
                  </a:cubicBezTo>
                  <a:cubicBezTo>
                    <a:pt x="384" y="447"/>
                    <a:pt x="445" y="433"/>
                    <a:pt x="445" y="352"/>
                  </a:cubicBezTo>
                  <a:cubicBezTo>
                    <a:pt x="445" y="334"/>
                    <a:pt x="445" y="316"/>
                    <a:pt x="445" y="299"/>
                  </a:cubicBezTo>
                  <a:cubicBezTo>
                    <a:pt x="437" y="299"/>
                    <a:pt x="428" y="299"/>
                    <a:pt x="420" y="299"/>
                  </a:cubicBezTo>
                  <a:cubicBezTo>
                    <a:pt x="420" y="316"/>
                    <a:pt x="420" y="334"/>
                    <a:pt x="420" y="352"/>
                  </a:cubicBezTo>
                  <a:cubicBezTo>
                    <a:pt x="420" y="411"/>
                    <a:pt x="395" y="416"/>
                    <a:pt x="384" y="416"/>
                  </a:cubicBezTo>
                  <a:cubicBezTo>
                    <a:pt x="353" y="416"/>
                    <a:pt x="347" y="371"/>
                    <a:pt x="347" y="366"/>
                  </a:cubicBezTo>
                  <a:cubicBezTo>
                    <a:pt x="347" y="301"/>
                    <a:pt x="347" y="235"/>
                    <a:pt x="347" y="170"/>
                  </a:cubicBezTo>
                  <a:cubicBezTo>
                    <a:pt x="347" y="128"/>
                    <a:pt x="347" y="92"/>
                    <a:pt x="314" y="55"/>
                  </a:cubicBezTo>
                  <a:cubicBezTo>
                    <a:pt x="274" y="16"/>
                    <a:pt x="224" y="0"/>
                    <a:pt x="179" y="0"/>
                  </a:cubicBezTo>
                  <a:cubicBezTo>
                    <a:pt x="98" y="0"/>
                    <a:pt x="31" y="47"/>
                    <a:pt x="31" y="111"/>
                  </a:cubicBezTo>
                  <a:cubicBezTo>
                    <a:pt x="31" y="139"/>
                    <a:pt x="50" y="156"/>
                    <a:pt x="76" y="156"/>
                  </a:cubicBezTo>
                  <a:cubicBezTo>
                    <a:pt x="104" y="156"/>
                    <a:pt x="120" y="137"/>
                    <a:pt x="120" y="111"/>
                  </a:cubicBezTo>
                  <a:cubicBezTo>
                    <a:pt x="120" y="100"/>
                    <a:pt x="115" y="69"/>
                    <a:pt x="70" y="67"/>
                  </a:cubicBezTo>
                  <a:cubicBezTo>
                    <a:pt x="95" y="33"/>
                    <a:pt x="146" y="22"/>
                    <a:pt x="176" y="22"/>
                  </a:cubicBezTo>
                  <a:cubicBezTo>
                    <a:pt x="224" y="22"/>
                    <a:pt x="280" y="61"/>
                    <a:pt x="280" y="148"/>
                  </a:cubicBezTo>
                  <a:cubicBezTo>
                    <a:pt x="280" y="160"/>
                    <a:pt x="280" y="172"/>
                    <a:pt x="280" y="184"/>
                  </a:cubicBezTo>
                  <a:cubicBezTo>
                    <a:pt x="230" y="187"/>
                    <a:pt x="162" y="190"/>
                    <a:pt x="98" y="220"/>
                  </a:cubicBezTo>
                  <a:cubicBezTo>
                    <a:pt x="25" y="251"/>
                    <a:pt x="0" y="304"/>
                    <a:pt x="0" y="346"/>
                  </a:cubicBezTo>
                  <a:cubicBezTo>
                    <a:pt x="0" y="427"/>
                    <a:pt x="95" y="450"/>
                    <a:pt x="160" y="450"/>
                  </a:cubicBezTo>
                  <a:cubicBezTo>
                    <a:pt x="224" y="450"/>
                    <a:pt x="269" y="411"/>
                    <a:pt x="288" y="366"/>
                  </a:cubicBezTo>
                  <a:moveTo>
                    <a:pt x="280" y="204"/>
                  </a:moveTo>
                  <a:cubicBezTo>
                    <a:pt x="280" y="236"/>
                    <a:pt x="280" y="269"/>
                    <a:pt x="280" y="302"/>
                  </a:cubicBezTo>
                  <a:cubicBezTo>
                    <a:pt x="280" y="397"/>
                    <a:pt x="210" y="430"/>
                    <a:pt x="165" y="430"/>
                  </a:cubicBezTo>
                  <a:cubicBezTo>
                    <a:pt x="118" y="430"/>
                    <a:pt x="76" y="394"/>
                    <a:pt x="76" y="346"/>
                  </a:cubicBezTo>
                  <a:cubicBezTo>
                    <a:pt x="76" y="293"/>
                    <a:pt x="118" y="209"/>
                    <a:pt x="280" y="20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36" name=""/>
            <p:cNvSpPr/>
            <p:nvPr/>
          </p:nvSpPr>
          <p:spPr>
            <a:xfrm>
              <a:off x="4724280" y="4357800"/>
              <a:ext cx="118800" cy="156960"/>
            </a:xfrm>
            <a:custGeom>
              <a:avLst/>
              <a:gdLst/>
              <a:ahLst/>
              <a:rect l="0" t="0" r="r" b="b"/>
              <a:pathLst>
                <a:path w="330" h="436">
                  <a:moveTo>
                    <a:pt x="137" y="109"/>
                  </a:moveTo>
                  <a:cubicBezTo>
                    <a:pt x="137" y="73"/>
                    <a:pt x="137" y="36"/>
                    <a:pt x="137" y="0"/>
                  </a:cubicBezTo>
                  <a:cubicBezTo>
                    <a:pt x="91" y="4"/>
                    <a:pt x="46" y="8"/>
                    <a:pt x="0" y="11"/>
                  </a:cubicBezTo>
                  <a:cubicBezTo>
                    <a:pt x="0" y="22"/>
                    <a:pt x="0" y="32"/>
                    <a:pt x="0" y="42"/>
                  </a:cubicBezTo>
                  <a:cubicBezTo>
                    <a:pt x="70" y="42"/>
                    <a:pt x="78" y="50"/>
                    <a:pt x="78" y="98"/>
                  </a:cubicBezTo>
                  <a:cubicBezTo>
                    <a:pt x="78" y="186"/>
                    <a:pt x="78" y="273"/>
                    <a:pt x="78" y="361"/>
                  </a:cubicBezTo>
                  <a:cubicBezTo>
                    <a:pt x="78" y="406"/>
                    <a:pt x="67" y="406"/>
                    <a:pt x="0" y="406"/>
                  </a:cubicBezTo>
                  <a:cubicBezTo>
                    <a:pt x="0" y="416"/>
                    <a:pt x="0" y="426"/>
                    <a:pt x="0" y="436"/>
                  </a:cubicBezTo>
                  <a:cubicBezTo>
                    <a:pt x="39" y="434"/>
                    <a:pt x="84" y="431"/>
                    <a:pt x="112" y="431"/>
                  </a:cubicBezTo>
                  <a:cubicBezTo>
                    <a:pt x="151" y="431"/>
                    <a:pt x="199" y="431"/>
                    <a:pt x="238" y="436"/>
                  </a:cubicBezTo>
                  <a:cubicBezTo>
                    <a:pt x="238" y="426"/>
                    <a:pt x="238" y="416"/>
                    <a:pt x="238" y="406"/>
                  </a:cubicBezTo>
                  <a:cubicBezTo>
                    <a:pt x="230" y="406"/>
                    <a:pt x="223" y="406"/>
                    <a:pt x="215" y="406"/>
                  </a:cubicBezTo>
                  <a:cubicBezTo>
                    <a:pt x="143" y="406"/>
                    <a:pt x="143" y="394"/>
                    <a:pt x="143" y="358"/>
                  </a:cubicBezTo>
                  <a:cubicBezTo>
                    <a:pt x="143" y="308"/>
                    <a:pt x="143" y="257"/>
                    <a:pt x="143" y="207"/>
                  </a:cubicBezTo>
                  <a:cubicBezTo>
                    <a:pt x="143" y="109"/>
                    <a:pt x="182" y="23"/>
                    <a:pt x="257" y="23"/>
                  </a:cubicBezTo>
                  <a:cubicBezTo>
                    <a:pt x="266" y="23"/>
                    <a:pt x="266" y="23"/>
                    <a:pt x="269" y="23"/>
                  </a:cubicBezTo>
                  <a:cubicBezTo>
                    <a:pt x="266" y="25"/>
                    <a:pt x="246" y="36"/>
                    <a:pt x="246" y="62"/>
                  </a:cubicBezTo>
                  <a:cubicBezTo>
                    <a:pt x="246" y="90"/>
                    <a:pt x="266" y="104"/>
                    <a:pt x="288" y="104"/>
                  </a:cubicBezTo>
                  <a:cubicBezTo>
                    <a:pt x="305" y="104"/>
                    <a:pt x="330" y="92"/>
                    <a:pt x="330" y="62"/>
                  </a:cubicBezTo>
                  <a:cubicBezTo>
                    <a:pt x="330" y="31"/>
                    <a:pt x="299" y="0"/>
                    <a:pt x="257" y="0"/>
                  </a:cubicBezTo>
                  <a:cubicBezTo>
                    <a:pt x="187" y="0"/>
                    <a:pt x="151" y="67"/>
                    <a:pt x="137" y="10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37" name=""/>
            <p:cNvSpPr/>
            <p:nvPr/>
          </p:nvSpPr>
          <p:spPr>
            <a:xfrm>
              <a:off x="4860360" y="4297320"/>
              <a:ext cx="110880" cy="220680"/>
            </a:xfrm>
            <a:custGeom>
              <a:avLst/>
              <a:gdLst/>
              <a:ahLst/>
              <a:rect l="0" t="0" r="r" b="b"/>
              <a:pathLst>
                <a:path w="308" h="613">
                  <a:moveTo>
                    <a:pt x="151" y="210"/>
                  </a:moveTo>
                  <a:cubicBezTo>
                    <a:pt x="198" y="210"/>
                    <a:pt x="244" y="210"/>
                    <a:pt x="291" y="210"/>
                  </a:cubicBezTo>
                  <a:cubicBezTo>
                    <a:pt x="291" y="200"/>
                    <a:pt x="291" y="190"/>
                    <a:pt x="291" y="179"/>
                  </a:cubicBezTo>
                  <a:cubicBezTo>
                    <a:pt x="244" y="179"/>
                    <a:pt x="198" y="179"/>
                    <a:pt x="151" y="179"/>
                  </a:cubicBezTo>
                  <a:cubicBezTo>
                    <a:pt x="151" y="120"/>
                    <a:pt x="151" y="60"/>
                    <a:pt x="151" y="0"/>
                  </a:cubicBezTo>
                  <a:cubicBezTo>
                    <a:pt x="143" y="0"/>
                    <a:pt x="134" y="0"/>
                    <a:pt x="126" y="0"/>
                  </a:cubicBezTo>
                  <a:cubicBezTo>
                    <a:pt x="126" y="79"/>
                    <a:pt x="95" y="185"/>
                    <a:pt x="0" y="188"/>
                  </a:cubicBezTo>
                  <a:cubicBezTo>
                    <a:pt x="0" y="195"/>
                    <a:pt x="0" y="203"/>
                    <a:pt x="0" y="210"/>
                  </a:cubicBezTo>
                  <a:cubicBezTo>
                    <a:pt x="27" y="210"/>
                    <a:pt x="54" y="210"/>
                    <a:pt x="81" y="210"/>
                  </a:cubicBezTo>
                  <a:cubicBezTo>
                    <a:pt x="81" y="301"/>
                    <a:pt x="81" y="391"/>
                    <a:pt x="81" y="481"/>
                  </a:cubicBezTo>
                  <a:cubicBezTo>
                    <a:pt x="81" y="602"/>
                    <a:pt x="173" y="613"/>
                    <a:pt x="210" y="613"/>
                  </a:cubicBezTo>
                  <a:cubicBezTo>
                    <a:pt x="280" y="613"/>
                    <a:pt x="308" y="543"/>
                    <a:pt x="308" y="481"/>
                  </a:cubicBezTo>
                  <a:cubicBezTo>
                    <a:pt x="308" y="463"/>
                    <a:pt x="308" y="444"/>
                    <a:pt x="308" y="425"/>
                  </a:cubicBezTo>
                  <a:cubicBezTo>
                    <a:pt x="299" y="425"/>
                    <a:pt x="291" y="425"/>
                    <a:pt x="283" y="425"/>
                  </a:cubicBezTo>
                  <a:cubicBezTo>
                    <a:pt x="283" y="443"/>
                    <a:pt x="283" y="461"/>
                    <a:pt x="283" y="479"/>
                  </a:cubicBezTo>
                  <a:cubicBezTo>
                    <a:pt x="283" y="551"/>
                    <a:pt x="252" y="590"/>
                    <a:pt x="215" y="590"/>
                  </a:cubicBezTo>
                  <a:cubicBezTo>
                    <a:pt x="151" y="590"/>
                    <a:pt x="151" y="501"/>
                    <a:pt x="151" y="484"/>
                  </a:cubicBezTo>
                  <a:cubicBezTo>
                    <a:pt x="151" y="393"/>
                    <a:pt x="151" y="301"/>
                    <a:pt x="151" y="21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38" name=""/>
            <p:cNvSpPr/>
            <p:nvPr/>
          </p:nvSpPr>
          <p:spPr>
            <a:xfrm>
              <a:off x="5002200" y="4278240"/>
              <a:ext cx="75600" cy="236520"/>
            </a:xfrm>
            <a:custGeom>
              <a:avLst/>
              <a:gdLst/>
              <a:ahLst/>
              <a:rect l="0" t="0" r="r" b="b"/>
              <a:pathLst>
                <a:path w="210" h="657">
                  <a:moveTo>
                    <a:pt x="143" y="221"/>
                  </a:moveTo>
                  <a:cubicBezTo>
                    <a:pt x="98" y="225"/>
                    <a:pt x="52" y="229"/>
                    <a:pt x="6" y="232"/>
                  </a:cubicBezTo>
                  <a:cubicBezTo>
                    <a:pt x="6" y="243"/>
                    <a:pt x="6" y="253"/>
                    <a:pt x="6" y="263"/>
                  </a:cubicBezTo>
                  <a:cubicBezTo>
                    <a:pt x="68" y="263"/>
                    <a:pt x="79" y="269"/>
                    <a:pt x="79" y="316"/>
                  </a:cubicBezTo>
                  <a:cubicBezTo>
                    <a:pt x="79" y="405"/>
                    <a:pt x="79" y="493"/>
                    <a:pt x="79" y="582"/>
                  </a:cubicBezTo>
                  <a:cubicBezTo>
                    <a:pt x="79" y="627"/>
                    <a:pt x="68" y="627"/>
                    <a:pt x="0" y="627"/>
                  </a:cubicBezTo>
                  <a:cubicBezTo>
                    <a:pt x="0" y="637"/>
                    <a:pt x="0" y="647"/>
                    <a:pt x="0" y="657"/>
                  </a:cubicBezTo>
                  <a:cubicBezTo>
                    <a:pt x="31" y="655"/>
                    <a:pt x="84" y="652"/>
                    <a:pt x="110" y="652"/>
                  </a:cubicBezTo>
                  <a:cubicBezTo>
                    <a:pt x="143" y="652"/>
                    <a:pt x="177" y="655"/>
                    <a:pt x="210" y="657"/>
                  </a:cubicBezTo>
                  <a:cubicBezTo>
                    <a:pt x="210" y="647"/>
                    <a:pt x="210" y="637"/>
                    <a:pt x="210" y="627"/>
                  </a:cubicBezTo>
                  <a:cubicBezTo>
                    <a:pt x="146" y="627"/>
                    <a:pt x="143" y="621"/>
                    <a:pt x="143" y="582"/>
                  </a:cubicBezTo>
                  <a:cubicBezTo>
                    <a:pt x="143" y="462"/>
                    <a:pt x="143" y="341"/>
                    <a:pt x="143" y="221"/>
                  </a:cubicBezTo>
                  <a:moveTo>
                    <a:pt x="146" y="51"/>
                  </a:moveTo>
                  <a:cubicBezTo>
                    <a:pt x="146" y="20"/>
                    <a:pt x="121" y="0"/>
                    <a:pt x="96" y="0"/>
                  </a:cubicBezTo>
                  <a:cubicBezTo>
                    <a:pt x="65" y="0"/>
                    <a:pt x="42" y="25"/>
                    <a:pt x="42" y="51"/>
                  </a:cubicBezTo>
                  <a:cubicBezTo>
                    <a:pt x="42" y="79"/>
                    <a:pt x="65" y="104"/>
                    <a:pt x="96" y="104"/>
                  </a:cubicBezTo>
                  <a:cubicBezTo>
                    <a:pt x="121" y="104"/>
                    <a:pt x="146" y="84"/>
                    <a:pt x="146" y="5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39" name=""/>
            <p:cNvSpPr/>
            <p:nvPr/>
          </p:nvSpPr>
          <p:spPr>
            <a:xfrm>
              <a:off x="5101200" y="4356000"/>
              <a:ext cx="135000" cy="162000"/>
            </a:xfrm>
            <a:custGeom>
              <a:avLst/>
              <a:gdLst/>
              <a:ahLst/>
              <a:rect l="0" t="0" r="r" b="b"/>
              <a:pathLst>
                <a:path w="375" h="450">
                  <a:moveTo>
                    <a:pt x="81" y="226"/>
                  </a:moveTo>
                  <a:cubicBezTo>
                    <a:pt x="81" y="67"/>
                    <a:pt x="162" y="25"/>
                    <a:pt x="215" y="25"/>
                  </a:cubicBezTo>
                  <a:cubicBezTo>
                    <a:pt x="224" y="25"/>
                    <a:pt x="285" y="25"/>
                    <a:pt x="319" y="61"/>
                  </a:cubicBezTo>
                  <a:cubicBezTo>
                    <a:pt x="280" y="64"/>
                    <a:pt x="274" y="95"/>
                    <a:pt x="274" y="106"/>
                  </a:cubicBezTo>
                  <a:cubicBezTo>
                    <a:pt x="274" y="131"/>
                    <a:pt x="291" y="151"/>
                    <a:pt x="319" y="151"/>
                  </a:cubicBezTo>
                  <a:cubicBezTo>
                    <a:pt x="344" y="151"/>
                    <a:pt x="364" y="134"/>
                    <a:pt x="364" y="106"/>
                  </a:cubicBezTo>
                  <a:cubicBezTo>
                    <a:pt x="364" y="39"/>
                    <a:pt x="288" y="0"/>
                    <a:pt x="213" y="0"/>
                  </a:cubicBezTo>
                  <a:cubicBezTo>
                    <a:pt x="89" y="0"/>
                    <a:pt x="0" y="106"/>
                    <a:pt x="0" y="229"/>
                  </a:cubicBezTo>
                  <a:cubicBezTo>
                    <a:pt x="0" y="355"/>
                    <a:pt x="98" y="450"/>
                    <a:pt x="213" y="450"/>
                  </a:cubicBezTo>
                  <a:cubicBezTo>
                    <a:pt x="344" y="450"/>
                    <a:pt x="375" y="334"/>
                    <a:pt x="375" y="324"/>
                  </a:cubicBezTo>
                  <a:cubicBezTo>
                    <a:pt x="375" y="314"/>
                    <a:pt x="367" y="313"/>
                    <a:pt x="361" y="313"/>
                  </a:cubicBezTo>
                  <a:cubicBezTo>
                    <a:pt x="353" y="313"/>
                    <a:pt x="353" y="318"/>
                    <a:pt x="350" y="324"/>
                  </a:cubicBezTo>
                  <a:cubicBezTo>
                    <a:pt x="322" y="413"/>
                    <a:pt x="257" y="427"/>
                    <a:pt x="221" y="427"/>
                  </a:cubicBezTo>
                  <a:cubicBezTo>
                    <a:pt x="168" y="427"/>
                    <a:pt x="81" y="385"/>
                    <a:pt x="81" y="22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40" name=""/>
            <p:cNvSpPr/>
            <p:nvPr/>
          </p:nvSpPr>
          <p:spPr>
            <a:xfrm>
              <a:off x="5258520" y="4269240"/>
              <a:ext cx="78480" cy="245520"/>
            </a:xfrm>
            <a:custGeom>
              <a:avLst/>
              <a:gdLst/>
              <a:ahLst/>
              <a:rect l="0" t="0" r="r" b="b"/>
              <a:pathLst>
                <a:path w="218" h="682">
                  <a:moveTo>
                    <a:pt x="142" y="0"/>
                  </a:moveTo>
                  <a:cubicBezTo>
                    <a:pt x="95" y="4"/>
                    <a:pt x="47" y="8"/>
                    <a:pt x="0" y="11"/>
                  </a:cubicBezTo>
                  <a:cubicBezTo>
                    <a:pt x="0" y="21"/>
                    <a:pt x="0" y="32"/>
                    <a:pt x="0" y="42"/>
                  </a:cubicBezTo>
                  <a:cubicBezTo>
                    <a:pt x="70" y="42"/>
                    <a:pt x="75" y="48"/>
                    <a:pt x="75" y="95"/>
                  </a:cubicBezTo>
                  <a:cubicBezTo>
                    <a:pt x="75" y="266"/>
                    <a:pt x="75" y="436"/>
                    <a:pt x="75" y="607"/>
                  </a:cubicBezTo>
                  <a:cubicBezTo>
                    <a:pt x="75" y="652"/>
                    <a:pt x="67" y="652"/>
                    <a:pt x="0" y="652"/>
                  </a:cubicBezTo>
                  <a:cubicBezTo>
                    <a:pt x="0" y="662"/>
                    <a:pt x="0" y="672"/>
                    <a:pt x="0" y="682"/>
                  </a:cubicBezTo>
                  <a:cubicBezTo>
                    <a:pt x="33" y="680"/>
                    <a:pt x="84" y="677"/>
                    <a:pt x="109" y="677"/>
                  </a:cubicBezTo>
                  <a:cubicBezTo>
                    <a:pt x="134" y="677"/>
                    <a:pt x="182" y="680"/>
                    <a:pt x="218" y="682"/>
                  </a:cubicBezTo>
                  <a:cubicBezTo>
                    <a:pt x="218" y="672"/>
                    <a:pt x="218" y="662"/>
                    <a:pt x="218" y="652"/>
                  </a:cubicBezTo>
                  <a:cubicBezTo>
                    <a:pt x="151" y="652"/>
                    <a:pt x="142" y="652"/>
                    <a:pt x="142" y="607"/>
                  </a:cubicBezTo>
                  <a:cubicBezTo>
                    <a:pt x="142" y="405"/>
                    <a:pt x="142" y="202"/>
                    <a:pt x="14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41" name=""/>
            <p:cNvSpPr/>
            <p:nvPr/>
          </p:nvSpPr>
          <p:spPr>
            <a:xfrm>
              <a:off x="5355000" y="4356000"/>
              <a:ext cx="137160" cy="162000"/>
            </a:xfrm>
            <a:custGeom>
              <a:avLst/>
              <a:gdLst/>
              <a:ahLst/>
              <a:rect l="0" t="0" r="r" b="b"/>
              <a:pathLst>
                <a:path w="381" h="450">
                  <a:moveTo>
                    <a:pt x="82" y="193"/>
                  </a:moveTo>
                  <a:cubicBezTo>
                    <a:pt x="87" y="47"/>
                    <a:pt x="171" y="22"/>
                    <a:pt x="205" y="22"/>
                  </a:cubicBezTo>
                  <a:cubicBezTo>
                    <a:pt x="306" y="22"/>
                    <a:pt x="317" y="153"/>
                    <a:pt x="317" y="193"/>
                  </a:cubicBezTo>
                  <a:cubicBezTo>
                    <a:pt x="238" y="193"/>
                    <a:pt x="160" y="193"/>
                    <a:pt x="82" y="193"/>
                  </a:cubicBezTo>
                  <a:moveTo>
                    <a:pt x="82" y="212"/>
                  </a:moveTo>
                  <a:cubicBezTo>
                    <a:pt x="173" y="212"/>
                    <a:pt x="264" y="212"/>
                    <a:pt x="356" y="212"/>
                  </a:cubicBezTo>
                  <a:cubicBezTo>
                    <a:pt x="378" y="212"/>
                    <a:pt x="381" y="212"/>
                    <a:pt x="381" y="193"/>
                  </a:cubicBezTo>
                  <a:cubicBezTo>
                    <a:pt x="381" y="95"/>
                    <a:pt x="328" y="0"/>
                    <a:pt x="205" y="0"/>
                  </a:cubicBezTo>
                  <a:cubicBezTo>
                    <a:pt x="90" y="0"/>
                    <a:pt x="0" y="100"/>
                    <a:pt x="0" y="223"/>
                  </a:cubicBezTo>
                  <a:cubicBezTo>
                    <a:pt x="0" y="355"/>
                    <a:pt x="104" y="450"/>
                    <a:pt x="216" y="450"/>
                  </a:cubicBezTo>
                  <a:cubicBezTo>
                    <a:pt x="336" y="450"/>
                    <a:pt x="381" y="341"/>
                    <a:pt x="381" y="324"/>
                  </a:cubicBezTo>
                  <a:cubicBezTo>
                    <a:pt x="381" y="313"/>
                    <a:pt x="373" y="313"/>
                    <a:pt x="367" y="313"/>
                  </a:cubicBezTo>
                  <a:cubicBezTo>
                    <a:pt x="359" y="313"/>
                    <a:pt x="356" y="318"/>
                    <a:pt x="356" y="324"/>
                  </a:cubicBezTo>
                  <a:cubicBezTo>
                    <a:pt x="320" y="427"/>
                    <a:pt x="233" y="427"/>
                    <a:pt x="222" y="427"/>
                  </a:cubicBezTo>
                  <a:cubicBezTo>
                    <a:pt x="174" y="427"/>
                    <a:pt x="135" y="397"/>
                    <a:pt x="112" y="360"/>
                  </a:cubicBezTo>
                  <a:cubicBezTo>
                    <a:pt x="82" y="313"/>
                    <a:pt x="82" y="248"/>
                    <a:pt x="82" y="2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42" name=""/>
            <p:cNvSpPr/>
            <p:nvPr/>
          </p:nvSpPr>
          <p:spPr>
            <a:xfrm>
              <a:off x="5514480" y="4356000"/>
              <a:ext cx="115920" cy="162000"/>
            </a:xfrm>
            <a:custGeom>
              <a:avLst/>
              <a:gdLst/>
              <a:ahLst/>
              <a:rect l="0" t="0" r="r" b="b"/>
              <a:pathLst>
                <a:path w="322" h="450">
                  <a:moveTo>
                    <a:pt x="170" y="248"/>
                  </a:moveTo>
                  <a:cubicBezTo>
                    <a:pt x="193" y="254"/>
                    <a:pt x="274" y="268"/>
                    <a:pt x="274" y="341"/>
                  </a:cubicBezTo>
                  <a:cubicBezTo>
                    <a:pt x="274" y="391"/>
                    <a:pt x="240" y="430"/>
                    <a:pt x="162" y="430"/>
                  </a:cubicBezTo>
                  <a:cubicBezTo>
                    <a:pt x="81" y="430"/>
                    <a:pt x="44" y="374"/>
                    <a:pt x="25" y="290"/>
                  </a:cubicBezTo>
                  <a:cubicBezTo>
                    <a:pt x="22" y="276"/>
                    <a:pt x="22" y="274"/>
                    <a:pt x="11" y="274"/>
                  </a:cubicBezTo>
                  <a:cubicBezTo>
                    <a:pt x="0" y="274"/>
                    <a:pt x="0" y="279"/>
                    <a:pt x="0" y="299"/>
                  </a:cubicBezTo>
                  <a:cubicBezTo>
                    <a:pt x="0" y="342"/>
                    <a:pt x="0" y="385"/>
                    <a:pt x="0" y="427"/>
                  </a:cubicBezTo>
                  <a:cubicBezTo>
                    <a:pt x="0" y="444"/>
                    <a:pt x="0" y="450"/>
                    <a:pt x="11" y="450"/>
                  </a:cubicBezTo>
                  <a:cubicBezTo>
                    <a:pt x="14" y="450"/>
                    <a:pt x="16" y="450"/>
                    <a:pt x="33" y="430"/>
                  </a:cubicBezTo>
                  <a:cubicBezTo>
                    <a:pt x="36" y="430"/>
                    <a:pt x="36" y="427"/>
                    <a:pt x="53" y="408"/>
                  </a:cubicBezTo>
                  <a:cubicBezTo>
                    <a:pt x="98" y="450"/>
                    <a:pt x="142" y="450"/>
                    <a:pt x="162" y="450"/>
                  </a:cubicBezTo>
                  <a:cubicBezTo>
                    <a:pt x="277" y="450"/>
                    <a:pt x="322" y="385"/>
                    <a:pt x="322" y="316"/>
                  </a:cubicBezTo>
                  <a:cubicBezTo>
                    <a:pt x="322" y="262"/>
                    <a:pt x="291" y="232"/>
                    <a:pt x="280" y="220"/>
                  </a:cubicBezTo>
                  <a:cubicBezTo>
                    <a:pt x="246" y="190"/>
                    <a:pt x="210" y="181"/>
                    <a:pt x="168" y="173"/>
                  </a:cubicBezTo>
                  <a:cubicBezTo>
                    <a:pt x="112" y="165"/>
                    <a:pt x="47" y="151"/>
                    <a:pt x="47" y="95"/>
                  </a:cubicBezTo>
                  <a:cubicBezTo>
                    <a:pt x="47" y="58"/>
                    <a:pt x="72" y="19"/>
                    <a:pt x="156" y="19"/>
                  </a:cubicBezTo>
                  <a:cubicBezTo>
                    <a:pt x="266" y="19"/>
                    <a:pt x="268" y="109"/>
                    <a:pt x="271" y="137"/>
                  </a:cubicBezTo>
                  <a:cubicBezTo>
                    <a:pt x="271" y="148"/>
                    <a:pt x="279" y="144"/>
                    <a:pt x="282" y="148"/>
                  </a:cubicBezTo>
                  <a:cubicBezTo>
                    <a:pt x="296" y="148"/>
                    <a:pt x="296" y="142"/>
                    <a:pt x="296" y="123"/>
                  </a:cubicBezTo>
                  <a:cubicBezTo>
                    <a:pt x="296" y="90"/>
                    <a:pt x="296" y="57"/>
                    <a:pt x="296" y="25"/>
                  </a:cubicBezTo>
                  <a:cubicBezTo>
                    <a:pt x="296" y="8"/>
                    <a:pt x="296" y="0"/>
                    <a:pt x="285" y="0"/>
                  </a:cubicBezTo>
                  <a:cubicBezTo>
                    <a:pt x="280" y="0"/>
                    <a:pt x="280" y="0"/>
                    <a:pt x="266" y="14"/>
                  </a:cubicBezTo>
                  <a:cubicBezTo>
                    <a:pt x="263" y="16"/>
                    <a:pt x="252" y="25"/>
                    <a:pt x="249" y="28"/>
                  </a:cubicBezTo>
                  <a:cubicBezTo>
                    <a:pt x="212" y="0"/>
                    <a:pt x="170" y="0"/>
                    <a:pt x="156" y="0"/>
                  </a:cubicBezTo>
                  <a:cubicBezTo>
                    <a:pt x="36" y="0"/>
                    <a:pt x="0" y="67"/>
                    <a:pt x="0" y="120"/>
                  </a:cubicBezTo>
                  <a:cubicBezTo>
                    <a:pt x="0" y="156"/>
                    <a:pt x="14" y="184"/>
                    <a:pt x="42" y="204"/>
                  </a:cubicBezTo>
                  <a:cubicBezTo>
                    <a:pt x="72" y="229"/>
                    <a:pt x="100" y="237"/>
                    <a:pt x="170" y="2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43" name=""/>
            <p:cNvSpPr/>
            <p:nvPr/>
          </p:nvSpPr>
          <p:spPr>
            <a:xfrm>
              <a:off x="5772240" y="4278240"/>
              <a:ext cx="75600" cy="236520"/>
            </a:xfrm>
            <a:custGeom>
              <a:avLst/>
              <a:gdLst/>
              <a:ahLst/>
              <a:rect l="0" t="0" r="r" b="b"/>
              <a:pathLst>
                <a:path w="210" h="657">
                  <a:moveTo>
                    <a:pt x="140" y="221"/>
                  </a:moveTo>
                  <a:cubicBezTo>
                    <a:pt x="95" y="225"/>
                    <a:pt x="49" y="229"/>
                    <a:pt x="3" y="232"/>
                  </a:cubicBezTo>
                  <a:cubicBezTo>
                    <a:pt x="3" y="243"/>
                    <a:pt x="3" y="253"/>
                    <a:pt x="3" y="263"/>
                  </a:cubicBezTo>
                  <a:cubicBezTo>
                    <a:pt x="68" y="263"/>
                    <a:pt x="76" y="269"/>
                    <a:pt x="76" y="316"/>
                  </a:cubicBezTo>
                  <a:cubicBezTo>
                    <a:pt x="76" y="405"/>
                    <a:pt x="76" y="493"/>
                    <a:pt x="76" y="582"/>
                  </a:cubicBezTo>
                  <a:cubicBezTo>
                    <a:pt x="76" y="627"/>
                    <a:pt x="65" y="627"/>
                    <a:pt x="0" y="627"/>
                  </a:cubicBezTo>
                  <a:cubicBezTo>
                    <a:pt x="0" y="637"/>
                    <a:pt x="0" y="647"/>
                    <a:pt x="0" y="657"/>
                  </a:cubicBezTo>
                  <a:cubicBezTo>
                    <a:pt x="31" y="655"/>
                    <a:pt x="84" y="652"/>
                    <a:pt x="107" y="652"/>
                  </a:cubicBezTo>
                  <a:cubicBezTo>
                    <a:pt x="140" y="652"/>
                    <a:pt x="177" y="655"/>
                    <a:pt x="210" y="657"/>
                  </a:cubicBezTo>
                  <a:cubicBezTo>
                    <a:pt x="210" y="647"/>
                    <a:pt x="210" y="637"/>
                    <a:pt x="210" y="627"/>
                  </a:cubicBezTo>
                  <a:cubicBezTo>
                    <a:pt x="146" y="627"/>
                    <a:pt x="140" y="621"/>
                    <a:pt x="140" y="582"/>
                  </a:cubicBezTo>
                  <a:cubicBezTo>
                    <a:pt x="140" y="462"/>
                    <a:pt x="140" y="341"/>
                    <a:pt x="140" y="221"/>
                  </a:cubicBezTo>
                  <a:moveTo>
                    <a:pt x="146" y="51"/>
                  </a:moveTo>
                  <a:cubicBezTo>
                    <a:pt x="146" y="20"/>
                    <a:pt x="121" y="0"/>
                    <a:pt x="93" y="0"/>
                  </a:cubicBezTo>
                  <a:cubicBezTo>
                    <a:pt x="62" y="0"/>
                    <a:pt x="40" y="25"/>
                    <a:pt x="40" y="51"/>
                  </a:cubicBezTo>
                  <a:cubicBezTo>
                    <a:pt x="40" y="79"/>
                    <a:pt x="62" y="104"/>
                    <a:pt x="93" y="104"/>
                  </a:cubicBezTo>
                  <a:cubicBezTo>
                    <a:pt x="121" y="104"/>
                    <a:pt x="146" y="84"/>
                    <a:pt x="146" y="5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44" name=""/>
            <p:cNvSpPr/>
            <p:nvPr/>
          </p:nvSpPr>
          <p:spPr>
            <a:xfrm>
              <a:off x="5870160" y="4357800"/>
              <a:ext cx="178200" cy="156960"/>
            </a:xfrm>
            <a:custGeom>
              <a:avLst/>
              <a:gdLst/>
              <a:ahLst/>
              <a:rect l="0" t="0" r="r" b="b"/>
              <a:pathLst>
                <a:path w="495" h="436">
                  <a:moveTo>
                    <a:pt x="76" y="98"/>
                  </a:moveTo>
                  <a:cubicBezTo>
                    <a:pt x="76" y="186"/>
                    <a:pt x="76" y="273"/>
                    <a:pt x="76" y="361"/>
                  </a:cubicBezTo>
                  <a:cubicBezTo>
                    <a:pt x="76" y="406"/>
                    <a:pt x="64" y="406"/>
                    <a:pt x="0" y="406"/>
                  </a:cubicBezTo>
                  <a:cubicBezTo>
                    <a:pt x="0" y="416"/>
                    <a:pt x="0" y="426"/>
                    <a:pt x="0" y="436"/>
                  </a:cubicBezTo>
                  <a:cubicBezTo>
                    <a:pt x="34" y="434"/>
                    <a:pt x="84" y="431"/>
                    <a:pt x="109" y="431"/>
                  </a:cubicBezTo>
                  <a:cubicBezTo>
                    <a:pt x="137" y="431"/>
                    <a:pt x="188" y="434"/>
                    <a:pt x="221" y="436"/>
                  </a:cubicBezTo>
                  <a:cubicBezTo>
                    <a:pt x="221" y="426"/>
                    <a:pt x="221" y="416"/>
                    <a:pt x="221" y="406"/>
                  </a:cubicBezTo>
                  <a:cubicBezTo>
                    <a:pt x="154" y="406"/>
                    <a:pt x="143" y="406"/>
                    <a:pt x="143" y="361"/>
                  </a:cubicBezTo>
                  <a:cubicBezTo>
                    <a:pt x="143" y="300"/>
                    <a:pt x="143" y="240"/>
                    <a:pt x="143" y="179"/>
                  </a:cubicBezTo>
                  <a:cubicBezTo>
                    <a:pt x="143" y="78"/>
                    <a:pt x="213" y="23"/>
                    <a:pt x="277" y="23"/>
                  </a:cubicBezTo>
                  <a:cubicBezTo>
                    <a:pt x="339" y="23"/>
                    <a:pt x="350" y="76"/>
                    <a:pt x="350" y="132"/>
                  </a:cubicBezTo>
                  <a:cubicBezTo>
                    <a:pt x="350" y="208"/>
                    <a:pt x="350" y="284"/>
                    <a:pt x="350" y="361"/>
                  </a:cubicBezTo>
                  <a:cubicBezTo>
                    <a:pt x="350" y="406"/>
                    <a:pt x="339" y="406"/>
                    <a:pt x="272" y="406"/>
                  </a:cubicBezTo>
                  <a:cubicBezTo>
                    <a:pt x="272" y="416"/>
                    <a:pt x="272" y="426"/>
                    <a:pt x="272" y="436"/>
                  </a:cubicBezTo>
                  <a:cubicBezTo>
                    <a:pt x="308" y="434"/>
                    <a:pt x="358" y="431"/>
                    <a:pt x="383" y="431"/>
                  </a:cubicBezTo>
                  <a:cubicBezTo>
                    <a:pt x="409" y="431"/>
                    <a:pt x="462" y="434"/>
                    <a:pt x="495" y="436"/>
                  </a:cubicBezTo>
                  <a:cubicBezTo>
                    <a:pt x="495" y="426"/>
                    <a:pt x="495" y="416"/>
                    <a:pt x="495" y="406"/>
                  </a:cubicBezTo>
                  <a:cubicBezTo>
                    <a:pt x="442" y="406"/>
                    <a:pt x="417" y="406"/>
                    <a:pt x="417" y="375"/>
                  </a:cubicBezTo>
                  <a:cubicBezTo>
                    <a:pt x="417" y="312"/>
                    <a:pt x="417" y="250"/>
                    <a:pt x="417" y="188"/>
                  </a:cubicBezTo>
                  <a:cubicBezTo>
                    <a:pt x="417" y="104"/>
                    <a:pt x="417" y="73"/>
                    <a:pt x="386" y="36"/>
                  </a:cubicBezTo>
                  <a:cubicBezTo>
                    <a:pt x="372" y="20"/>
                    <a:pt x="342" y="0"/>
                    <a:pt x="283" y="0"/>
                  </a:cubicBezTo>
                  <a:cubicBezTo>
                    <a:pt x="213" y="0"/>
                    <a:pt x="165" y="45"/>
                    <a:pt x="137" y="104"/>
                  </a:cubicBezTo>
                  <a:cubicBezTo>
                    <a:pt x="137" y="69"/>
                    <a:pt x="137" y="35"/>
                    <a:pt x="137" y="0"/>
                  </a:cubicBezTo>
                  <a:cubicBezTo>
                    <a:pt x="91" y="4"/>
                    <a:pt x="46" y="8"/>
                    <a:pt x="0" y="11"/>
                  </a:cubicBezTo>
                  <a:cubicBezTo>
                    <a:pt x="0" y="22"/>
                    <a:pt x="0" y="32"/>
                    <a:pt x="0" y="42"/>
                  </a:cubicBezTo>
                  <a:cubicBezTo>
                    <a:pt x="67" y="42"/>
                    <a:pt x="76" y="50"/>
                    <a:pt x="76" y="9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45" name=""/>
            <p:cNvSpPr/>
            <p:nvPr/>
          </p:nvSpPr>
          <p:spPr>
            <a:xfrm>
              <a:off x="6183720" y="4357800"/>
              <a:ext cx="174240" cy="225720"/>
            </a:xfrm>
            <a:custGeom>
              <a:avLst/>
              <a:gdLst/>
              <a:ahLst/>
              <a:rect l="0" t="0" r="r" b="b"/>
              <a:pathLst>
                <a:path w="484" h="627">
                  <a:moveTo>
                    <a:pt x="140" y="67"/>
                  </a:moveTo>
                  <a:cubicBezTo>
                    <a:pt x="140" y="45"/>
                    <a:pt x="140" y="23"/>
                    <a:pt x="140" y="0"/>
                  </a:cubicBezTo>
                  <a:cubicBezTo>
                    <a:pt x="93" y="4"/>
                    <a:pt x="46" y="8"/>
                    <a:pt x="0" y="11"/>
                  </a:cubicBezTo>
                  <a:cubicBezTo>
                    <a:pt x="0" y="22"/>
                    <a:pt x="0" y="32"/>
                    <a:pt x="0" y="42"/>
                  </a:cubicBezTo>
                  <a:cubicBezTo>
                    <a:pt x="70" y="42"/>
                    <a:pt x="75" y="48"/>
                    <a:pt x="75" y="92"/>
                  </a:cubicBezTo>
                  <a:cubicBezTo>
                    <a:pt x="75" y="245"/>
                    <a:pt x="75" y="398"/>
                    <a:pt x="75" y="551"/>
                  </a:cubicBezTo>
                  <a:cubicBezTo>
                    <a:pt x="75" y="596"/>
                    <a:pt x="64" y="596"/>
                    <a:pt x="0" y="596"/>
                  </a:cubicBezTo>
                  <a:cubicBezTo>
                    <a:pt x="0" y="606"/>
                    <a:pt x="0" y="616"/>
                    <a:pt x="0" y="627"/>
                  </a:cubicBezTo>
                  <a:cubicBezTo>
                    <a:pt x="33" y="624"/>
                    <a:pt x="84" y="624"/>
                    <a:pt x="109" y="624"/>
                  </a:cubicBezTo>
                  <a:cubicBezTo>
                    <a:pt x="137" y="624"/>
                    <a:pt x="184" y="624"/>
                    <a:pt x="221" y="627"/>
                  </a:cubicBezTo>
                  <a:cubicBezTo>
                    <a:pt x="221" y="616"/>
                    <a:pt x="221" y="606"/>
                    <a:pt x="221" y="596"/>
                  </a:cubicBezTo>
                  <a:cubicBezTo>
                    <a:pt x="154" y="596"/>
                    <a:pt x="142" y="596"/>
                    <a:pt x="142" y="551"/>
                  </a:cubicBezTo>
                  <a:cubicBezTo>
                    <a:pt x="142" y="496"/>
                    <a:pt x="142" y="441"/>
                    <a:pt x="142" y="386"/>
                  </a:cubicBezTo>
                  <a:cubicBezTo>
                    <a:pt x="142" y="383"/>
                    <a:pt x="142" y="380"/>
                    <a:pt x="142" y="378"/>
                  </a:cubicBezTo>
                  <a:cubicBezTo>
                    <a:pt x="148" y="392"/>
                    <a:pt x="190" y="445"/>
                    <a:pt x="266" y="445"/>
                  </a:cubicBezTo>
                  <a:cubicBezTo>
                    <a:pt x="380" y="445"/>
                    <a:pt x="484" y="350"/>
                    <a:pt x="484" y="224"/>
                  </a:cubicBezTo>
                  <a:cubicBezTo>
                    <a:pt x="484" y="98"/>
                    <a:pt x="389" y="0"/>
                    <a:pt x="280" y="0"/>
                  </a:cubicBezTo>
                  <a:cubicBezTo>
                    <a:pt x="201" y="0"/>
                    <a:pt x="159" y="45"/>
                    <a:pt x="140" y="67"/>
                  </a:cubicBezTo>
                  <a:moveTo>
                    <a:pt x="142" y="325"/>
                  </a:moveTo>
                  <a:cubicBezTo>
                    <a:pt x="142" y="251"/>
                    <a:pt x="142" y="177"/>
                    <a:pt x="142" y="104"/>
                  </a:cubicBezTo>
                  <a:cubicBezTo>
                    <a:pt x="173" y="53"/>
                    <a:pt x="221" y="25"/>
                    <a:pt x="271" y="25"/>
                  </a:cubicBezTo>
                  <a:cubicBezTo>
                    <a:pt x="341" y="25"/>
                    <a:pt x="403" y="112"/>
                    <a:pt x="403" y="224"/>
                  </a:cubicBezTo>
                  <a:cubicBezTo>
                    <a:pt x="403" y="341"/>
                    <a:pt x="333" y="425"/>
                    <a:pt x="260" y="425"/>
                  </a:cubicBezTo>
                  <a:cubicBezTo>
                    <a:pt x="221" y="425"/>
                    <a:pt x="184" y="406"/>
                    <a:pt x="156" y="364"/>
                  </a:cubicBezTo>
                  <a:cubicBezTo>
                    <a:pt x="142" y="344"/>
                    <a:pt x="142" y="344"/>
                    <a:pt x="142" y="32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46" name=""/>
            <p:cNvSpPr/>
            <p:nvPr/>
          </p:nvSpPr>
          <p:spPr>
            <a:xfrm>
              <a:off x="6380280" y="4357800"/>
              <a:ext cx="174240" cy="225720"/>
            </a:xfrm>
            <a:custGeom>
              <a:avLst/>
              <a:gdLst/>
              <a:ahLst/>
              <a:rect l="0" t="0" r="r" b="b"/>
              <a:pathLst>
                <a:path w="484" h="627">
                  <a:moveTo>
                    <a:pt x="142" y="67"/>
                  </a:moveTo>
                  <a:cubicBezTo>
                    <a:pt x="142" y="45"/>
                    <a:pt x="142" y="23"/>
                    <a:pt x="142" y="0"/>
                  </a:cubicBezTo>
                  <a:cubicBezTo>
                    <a:pt x="95" y="4"/>
                    <a:pt x="47" y="8"/>
                    <a:pt x="0" y="11"/>
                  </a:cubicBezTo>
                  <a:cubicBezTo>
                    <a:pt x="0" y="22"/>
                    <a:pt x="0" y="32"/>
                    <a:pt x="0" y="42"/>
                  </a:cubicBezTo>
                  <a:cubicBezTo>
                    <a:pt x="70" y="42"/>
                    <a:pt x="75" y="48"/>
                    <a:pt x="75" y="92"/>
                  </a:cubicBezTo>
                  <a:cubicBezTo>
                    <a:pt x="75" y="245"/>
                    <a:pt x="75" y="398"/>
                    <a:pt x="75" y="551"/>
                  </a:cubicBezTo>
                  <a:cubicBezTo>
                    <a:pt x="75" y="596"/>
                    <a:pt x="64" y="596"/>
                    <a:pt x="0" y="596"/>
                  </a:cubicBezTo>
                  <a:cubicBezTo>
                    <a:pt x="0" y="606"/>
                    <a:pt x="0" y="616"/>
                    <a:pt x="0" y="627"/>
                  </a:cubicBezTo>
                  <a:cubicBezTo>
                    <a:pt x="33" y="624"/>
                    <a:pt x="84" y="624"/>
                    <a:pt x="109" y="624"/>
                  </a:cubicBezTo>
                  <a:cubicBezTo>
                    <a:pt x="137" y="624"/>
                    <a:pt x="187" y="624"/>
                    <a:pt x="221" y="627"/>
                  </a:cubicBezTo>
                  <a:cubicBezTo>
                    <a:pt x="221" y="616"/>
                    <a:pt x="221" y="606"/>
                    <a:pt x="221" y="596"/>
                  </a:cubicBezTo>
                  <a:cubicBezTo>
                    <a:pt x="154" y="596"/>
                    <a:pt x="145" y="596"/>
                    <a:pt x="145" y="551"/>
                  </a:cubicBezTo>
                  <a:cubicBezTo>
                    <a:pt x="145" y="496"/>
                    <a:pt x="145" y="441"/>
                    <a:pt x="145" y="386"/>
                  </a:cubicBezTo>
                  <a:cubicBezTo>
                    <a:pt x="145" y="383"/>
                    <a:pt x="145" y="380"/>
                    <a:pt x="145" y="378"/>
                  </a:cubicBezTo>
                  <a:cubicBezTo>
                    <a:pt x="148" y="392"/>
                    <a:pt x="190" y="445"/>
                    <a:pt x="266" y="445"/>
                  </a:cubicBezTo>
                  <a:cubicBezTo>
                    <a:pt x="383" y="445"/>
                    <a:pt x="484" y="350"/>
                    <a:pt x="484" y="224"/>
                  </a:cubicBezTo>
                  <a:cubicBezTo>
                    <a:pt x="484" y="98"/>
                    <a:pt x="389" y="0"/>
                    <a:pt x="280" y="0"/>
                  </a:cubicBezTo>
                  <a:cubicBezTo>
                    <a:pt x="201" y="0"/>
                    <a:pt x="162" y="45"/>
                    <a:pt x="142" y="67"/>
                  </a:cubicBezTo>
                  <a:moveTo>
                    <a:pt x="145" y="325"/>
                  </a:moveTo>
                  <a:cubicBezTo>
                    <a:pt x="145" y="251"/>
                    <a:pt x="145" y="177"/>
                    <a:pt x="145" y="104"/>
                  </a:cubicBezTo>
                  <a:cubicBezTo>
                    <a:pt x="173" y="53"/>
                    <a:pt x="221" y="25"/>
                    <a:pt x="271" y="25"/>
                  </a:cubicBezTo>
                  <a:cubicBezTo>
                    <a:pt x="344" y="25"/>
                    <a:pt x="403" y="112"/>
                    <a:pt x="403" y="224"/>
                  </a:cubicBezTo>
                  <a:cubicBezTo>
                    <a:pt x="403" y="341"/>
                    <a:pt x="333" y="425"/>
                    <a:pt x="260" y="425"/>
                  </a:cubicBezTo>
                  <a:cubicBezTo>
                    <a:pt x="221" y="425"/>
                    <a:pt x="184" y="406"/>
                    <a:pt x="159" y="364"/>
                  </a:cubicBezTo>
                  <a:cubicBezTo>
                    <a:pt x="145" y="344"/>
                    <a:pt x="145" y="344"/>
                    <a:pt x="145" y="32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47" name=""/>
            <p:cNvSpPr/>
            <p:nvPr/>
          </p:nvSpPr>
          <p:spPr>
            <a:xfrm>
              <a:off x="6697440" y="4340880"/>
              <a:ext cx="171360" cy="169920"/>
            </a:xfrm>
            <a:custGeom>
              <a:avLst/>
              <a:gdLst/>
              <a:ahLst/>
              <a:rect l="0" t="0" r="r" b="b"/>
              <a:pathLst>
                <a:path w="476" h="472">
                  <a:moveTo>
                    <a:pt x="238" y="209"/>
                  </a:moveTo>
                  <a:cubicBezTo>
                    <a:pt x="173" y="144"/>
                    <a:pt x="108" y="79"/>
                    <a:pt x="42" y="14"/>
                  </a:cubicBezTo>
                  <a:cubicBezTo>
                    <a:pt x="31" y="2"/>
                    <a:pt x="28" y="0"/>
                    <a:pt x="20" y="0"/>
                  </a:cubicBezTo>
                  <a:cubicBezTo>
                    <a:pt x="12" y="0"/>
                    <a:pt x="0" y="8"/>
                    <a:pt x="0" y="19"/>
                  </a:cubicBezTo>
                  <a:cubicBezTo>
                    <a:pt x="0" y="28"/>
                    <a:pt x="3" y="28"/>
                    <a:pt x="14" y="39"/>
                  </a:cubicBezTo>
                  <a:cubicBezTo>
                    <a:pt x="80" y="105"/>
                    <a:pt x="145" y="171"/>
                    <a:pt x="210" y="237"/>
                  </a:cubicBezTo>
                  <a:cubicBezTo>
                    <a:pt x="145" y="303"/>
                    <a:pt x="80" y="368"/>
                    <a:pt x="14" y="433"/>
                  </a:cubicBezTo>
                  <a:cubicBezTo>
                    <a:pt x="3" y="444"/>
                    <a:pt x="0" y="447"/>
                    <a:pt x="0" y="453"/>
                  </a:cubicBezTo>
                  <a:cubicBezTo>
                    <a:pt x="0" y="464"/>
                    <a:pt x="12" y="472"/>
                    <a:pt x="20" y="472"/>
                  </a:cubicBezTo>
                  <a:cubicBezTo>
                    <a:pt x="28" y="472"/>
                    <a:pt x="31" y="472"/>
                    <a:pt x="42" y="458"/>
                  </a:cubicBezTo>
                  <a:cubicBezTo>
                    <a:pt x="108" y="394"/>
                    <a:pt x="173" y="330"/>
                    <a:pt x="238" y="265"/>
                  </a:cubicBezTo>
                  <a:cubicBezTo>
                    <a:pt x="307" y="332"/>
                    <a:pt x="375" y="400"/>
                    <a:pt x="443" y="467"/>
                  </a:cubicBezTo>
                  <a:cubicBezTo>
                    <a:pt x="443" y="469"/>
                    <a:pt x="451" y="472"/>
                    <a:pt x="457" y="472"/>
                  </a:cubicBezTo>
                  <a:cubicBezTo>
                    <a:pt x="468" y="472"/>
                    <a:pt x="476" y="464"/>
                    <a:pt x="476" y="453"/>
                  </a:cubicBezTo>
                  <a:cubicBezTo>
                    <a:pt x="475" y="449"/>
                    <a:pt x="476" y="447"/>
                    <a:pt x="474" y="441"/>
                  </a:cubicBezTo>
                  <a:cubicBezTo>
                    <a:pt x="471" y="441"/>
                    <a:pt x="317" y="288"/>
                    <a:pt x="266" y="237"/>
                  </a:cubicBezTo>
                  <a:cubicBezTo>
                    <a:pt x="326" y="178"/>
                    <a:pt x="386" y="118"/>
                    <a:pt x="446" y="58"/>
                  </a:cubicBezTo>
                  <a:cubicBezTo>
                    <a:pt x="451" y="50"/>
                    <a:pt x="465" y="39"/>
                    <a:pt x="471" y="33"/>
                  </a:cubicBezTo>
                  <a:cubicBezTo>
                    <a:pt x="471" y="30"/>
                    <a:pt x="476" y="28"/>
                    <a:pt x="476" y="19"/>
                  </a:cubicBezTo>
                  <a:cubicBezTo>
                    <a:pt x="476" y="8"/>
                    <a:pt x="468" y="0"/>
                    <a:pt x="457" y="0"/>
                  </a:cubicBezTo>
                  <a:cubicBezTo>
                    <a:pt x="448" y="0"/>
                    <a:pt x="446" y="5"/>
                    <a:pt x="434" y="14"/>
                  </a:cubicBezTo>
                  <a:cubicBezTo>
                    <a:pt x="369" y="79"/>
                    <a:pt x="304" y="144"/>
                    <a:pt x="238" y="20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48" name=""/>
            <p:cNvSpPr/>
            <p:nvPr/>
          </p:nvSpPr>
          <p:spPr>
            <a:xfrm>
              <a:off x="7014240" y="4273200"/>
              <a:ext cx="297000" cy="241560"/>
            </a:xfrm>
            <a:custGeom>
              <a:avLst/>
              <a:gdLst/>
              <a:ahLst/>
              <a:rect l="0" t="0" r="r" b="b"/>
              <a:pathLst>
                <a:path w="825" h="671">
                  <a:moveTo>
                    <a:pt x="702" y="104"/>
                  </a:moveTo>
                  <a:cubicBezTo>
                    <a:pt x="713" y="65"/>
                    <a:pt x="730" y="34"/>
                    <a:pt x="809" y="31"/>
                  </a:cubicBezTo>
                  <a:cubicBezTo>
                    <a:pt x="814" y="31"/>
                    <a:pt x="825" y="28"/>
                    <a:pt x="825" y="11"/>
                  </a:cubicBezTo>
                  <a:cubicBezTo>
                    <a:pt x="825" y="9"/>
                    <a:pt x="825" y="0"/>
                    <a:pt x="814" y="0"/>
                  </a:cubicBezTo>
                  <a:cubicBezTo>
                    <a:pt x="781" y="0"/>
                    <a:pt x="747" y="3"/>
                    <a:pt x="713" y="3"/>
                  </a:cubicBezTo>
                  <a:cubicBezTo>
                    <a:pt x="680" y="3"/>
                    <a:pt x="646" y="0"/>
                    <a:pt x="615" y="0"/>
                  </a:cubicBezTo>
                  <a:cubicBezTo>
                    <a:pt x="607" y="0"/>
                    <a:pt x="596" y="0"/>
                    <a:pt x="596" y="20"/>
                  </a:cubicBezTo>
                  <a:cubicBezTo>
                    <a:pt x="596" y="31"/>
                    <a:pt x="607" y="31"/>
                    <a:pt x="615" y="31"/>
                  </a:cubicBezTo>
                  <a:cubicBezTo>
                    <a:pt x="671" y="31"/>
                    <a:pt x="680" y="51"/>
                    <a:pt x="680" y="73"/>
                  </a:cubicBezTo>
                  <a:cubicBezTo>
                    <a:pt x="680" y="76"/>
                    <a:pt x="680" y="90"/>
                    <a:pt x="677" y="95"/>
                  </a:cubicBezTo>
                  <a:cubicBezTo>
                    <a:pt x="641" y="241"/>
                    <a:pt x="604" y="386"/>
                    <a:pt x="568" y="532"/>
                  </a:cubicBezTo>
                  <a:cubicBezTo>
                    <a:pt x="495" y="361"/>
                    <a:pt x="422" y="190"/>
                    <a:pt x="349" y="20"/>
                  </a:cubicBezTo>
                  <a:cubicBezTo>
                    <a:pt x="344" y="0"/>
                    <a:pt x="341" y="0"/>
                    <a:pt x="319" y="0"/>
                  </a:cubicBezTo>
                  <a:cubicBezTo>
                    <a:pt x="275" y="0"/>
                    <a:pt x="231" y="0"/>
                    <a:pt x="187" y="0"/>
                  </a:cubicBezTo>
                  <a:cubicBezTo>
                    <a:pt x="167" y="0"/>
                    <a:pt x="159" y="0"/>
                    <a:pt x="159" y="20"/>
                  </a:cubicBezTo>
                  <a:cubicBezTo>
                    <a:pt x="159" y="31"/>
                    <a:pt x="167" y="31"/>
                    <a:pt x="187" y="31"/>
                  </a:cubicBezTo>
                  <a:cubicBezTo>
                    <a:pt x="190" y="31"/>
                    <a:pt x="254" y="31"/>
                    <a:pt x="254" y="39"/>
                  </a:cubicBezTo>
                  <a:cubicBezTo>
                    <a:pt x="209" y="215"/>
                    <a:pt x="165" y="390"/>
                    <a:pt x="120" y="565"/>
                  </a:cubicBezTo>
                  <a:cubicBezTo>
                    <a:pt x="111" y="604"/>
                    <a:pt x="95" y="638"/>
                    <a:pt x="16" y="641"/>
                  </a:cubicBezTo>
                  <a:cubicBezTo>
                    <a:pt x="8" y="641"/>
                    <a:pt x="0" y="641"/>
                    <a:pt x="0" y="660"/>
                  </a:cubicBezTo>
                  <a:cubicBezTo>
                    <a:pt x="0" y="666"/>
                    <a:pt x="2" y="671"/>
                    <a:pt x="11" y="671"/>
                  </a:cubicBezTo>
                  <a:cubicBezTo>
                    <a:pt x="41" y="671"/>
                    <a:pt x="78" y="666"/>
                    <a:pt x="109" y="666"/>
                  </a:cubicBezTo>
                  <a:cubicBezTo>
                    <a:pt x="142" y="666"/>
                    <a:pt x="179" y="671"/>
                    <a:pt x="209" y="671"/>
                  </a:cubicBezTo>
                  <a:cubicBezTo>
                    <a:pt x="215" y="671"/>
                    <a:pt x="229" y="671"/>
                    <a:pt x="229" y="649"/>
                  </a:cubicBezTo>
                  <a:cubicBezTo>
                    <a:pt x="229" y="641"/>
                    <a:pt x="221" y="641"/>
                    <a:pt x="209" y="641"/>
                  </a:cubicBezTo>
                  <a:cubicBezTo>
                    <a:pt x="151" y="638"/>
                    <a:pt x="145" y="615"/>
                    <a:pt x="145" y="596"/>
                  </a:cubicBezTo>
                  <a:cubicBezTo>
                    <a:pt x="145" y="590"/>
                    <a:pt x="145" y="585"/>
                    <a:pt x="148" y="574"/>
                  </a:cubicBezTo>
                  <a:cubicBezTo>
                    <a:pt x="191" y="401"/>
                    <a:pt x="234" y="229"/>
                    <a:pt x="277" y="56"/>
                  </a:cubicBezTo>
                  <a:cubicBezTo>
                    <a:pt x="282" y="62"/>
                    <a:pt x="282" y="65"/>
                    <a:pt x="285" y="73"/>
                  </a:cubicBezTo>
                  <a:cubicBezTo>
                    <a:pt x="367" y="266"/>
                    <a:pt x="449" y="459"/>
                    <a:pt x="531" y="652"/>
                  </a:cubicBezTo>
                  <a:cubicBezTo>
                    <a:pt x="537" y="669"/>
                    <a:pt x="543" y="671"/>
                    <a:pt x="551" y="671"/>
                  </a:cubicBezTo>
                  <a:cubicBezTo>
                    <a:pt x="562" y="671"/>
                    <a:pt x="562" y="666"/>
                    <a:pt x="565" y="649"/>
                  </a:cubicBezTo>
                  <a:cubicBezTo>
                    <a:pt x="611" y="467"/>
                    <a:pt x="656" y="285"/>
                    <a:pt x="702" y="10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49" name=""/>
            <p:cNvSpPr/>
            <p:nvPr/>
          </p:nvSpPr>
          <p:spPr>
            <a:xfrm>
              <a:off x="7296120" y="4458600"/>
              <a:ext cx="133200" cy="156960"/>
            </a:xfrm>
            <a:custGeom>
              <a:avLst/>
              <a:gdLst/>
              <a:ahLst/>
              <a:rect l="0" t="0" r="r" b="b"/>
              <a:pathLst>
                <a:path w="370" h="436">
                  <a:moveTo>
                    <a:pt x="160" y="411"/>
                  </a:moveTo>
                  <a:cubicBezTo>
                    <a:pt x="115" y="411"/>
                    <a:pt x="107" y="411"/>
                    <a:pt x="107" y="380"/>
                  </a:cubicBezTo>
                  <a:cubicBezTo>
                    <a:pt x="107" y="343"/>
                    <a:pt x="107" y="306"/>
                    <a:pt x="107" y="268"/>
                  </a:cubicBezTo>
                  <a:cubicBezTo>
                    <a:pt x="110" y="274"/>
                    <a:pt x="143" y="310"/>
                    <a:pt x="202" y="310"/>
                  </a:cubicBezTo>
                  <a:cubicBezTo>
                    <a:pt x="292" y="310"/>
                    <a:pt x="370" y="240"/>
                    <a:pt x="370" y="154"/>
                  </a:cubicBezTo>
                  <a:cubicBezTo>
                    <a:pt x="370" y="70"/>
                    <a:pt x="300" y="0"/>
                    <a:pt x="210" y="0"/>
                  </a:cubicBezTo>
                  <a:cubicBezTo>
                    <a:pt x="171" y="0"/>
                    <a:pt x="132" y="14"/>
                    <a:pt x="104" y="42"/>
                  </a:cubicBezTo>
                  <a:cubicBezTo>
                    <a:pt x="104" y="28"/>
                    <a:pt x="104" y="14"/>
                    <a:pt x="104" y="0"/>
                  </a:cubicBezTo>
                  <a:cubicBezTo>
                    <a:pt x="69" y="3"/>
                    <a:pt x="35" y="5"/>
                    <a:pt x="0" y="8"/>
                  </a:cubicBezTo>
                  <a:cubicBezTo>
                    <a:pt x="0" y="16"/>
                    <a:pt x="0" y="23"/>
                    <a:pt x="0" y="31"/>
                  </a:cubicBezTo>
                  <a:cubicBezTo>
                    <a:pt x="48" y="31"/>
                    <a:pt x="54" y="36"/>
                    <a:pt x="54" y="64"/>
                  </a:cubicBezTo>
                  <a:cubicBezTo>
                    <a:pt x="54" y="169"/>
                    <a:pt x="54" y="275"/>
                    <a:pt x="54" y="380"/>
                  </a:cubicBezTo>
                  <a:cubicBezTo>
                    <a:pt x="54" y="411"/>
                    <a:pt x="45" y="411"/>
                    <a:pt x="0" y="411"/>
                  </a:cubicBezTo>
                  <a:cubicBezTo>
                    <a:pt x="0" y="419"/>
                    <a:pt x="0" y="428"/>
                    <a:pt x="0" y="436"/>
                  </a:cubicBezTo>
                  <a:cubicBezTo>
                    <a:pt x="3" y="436"/>
                    <a:pt x="51" y="433"/>
                    <a:pt x="79" y="433"/>
                  </a:cubicBezTo>
                  <a:cubicBezTo>
                    <a:pt x="104" y="433"/>
                    <a:pt x="152" y="436"/>
                    <a:pt x="160" y="436"/>
                  </a:cubicBezTo>
                  <a:cubicBezTo>
                    <a:pt x="160" y="428"/>
                    <a:pt x="160" y="419"/>
                    <a:pt x="160" y="411"/>
                  </a:cubicBezTo>
                  <a:moveTo>
                    <a:pt x="107" y="73"/>
                  </a:moveTo>
                  <a:cubicBezTo>
                    <a:pt x="126" y="39"/>
                    <a:pt x="168" y="22"/>
                    <a:pt x="205" y="22"/>
                  </a:cubicBezTo>
                  <a:cubicBezTo>
                    <a:pt x="261" y="22"/>
                    <a:pt x="306" y="81"/>
                    <a:pt x="306" y="154"/>
                  </a:cubicBezTo>
                  <a:cubicBezTo>
                    <a:pt x="306" y="232"/>
                    <a:pt x="255" y="291"/>
                    <a:pt x="196" y="291"/>
                  </a:cubicBezTo>
                  <a:cubicBezTo>
                    <a:pt x="135" y="291"/>
                    <a:pt x="110" y="237"/>
                    <a:pt x="107" y="232"/>
                  </a:cubicBezTo>
                  <a:cubicBezTo>
                    <a:pt x="107" y="179"/>
                    <a:pt x="107" y="126"/>
                    <a:pt x="107" y="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50" name=""/>
            <p:cNvSpPr/>
            <p:nvPr/>
          </p:nvSpPr>
          <p:spPr>
            <a:xfrm>
              <a:off x="7454520" y="4457520"/>
              <a:ext cx="123840" cy="112680"/>
            </a:xfrm>
            <a:custGeom>
              <a:avLst/>
              <a:gdLst/>
              <a:ahLst/>
              <a:rect l="0" t="0" r="r" b="b"/>
              <a:pathLst>
                <a:path w="344" h="313">
                  <a:moveTo>
                    <a:pt x="269" y="120"/>
                  </a:moveTo>
                  <a:cubicBezTo>
                    <a:pt x="269" y="84"/>
                    <a:pt x="269" y="59"/>
                    <a:pt x="238" y="34"/>
                  </a:cubicBezTo>
                  <a:cubicBezTo>
                    <a:pt x="210" y="11"/>
                    <a:pt x="176" y="0"/>
                    <a:pt x="134" y="0"/>
                  </a:cubicBezTo>
                  <a:cubicBezTo>
                    <a:pt x="70" y="0"/>
                    <a:pt x="25" y="22"/>
                    <a:pt x="25" y="64"/>
                  </a:cubicBezTo>
                  <a:cubicBezTo>
                    <a:pt x="25" y="87"/>
                    <a:pt x="39" y="98"/>
                    <a:pt x="56" y="98"/>
                  </a:cubicBezTo>
                  <a:cubicBezTo>
                    <a:pt x="76" y="98"/>
                    <a:pt x="90" y="87"/>
                    <a:pt x="90" y="67"/>
                  </a:cubicBezTo>
                  <a:cubicBezTo>
                    <a:pt x="90" y="56"/>
                    <a:pt x="84" y="42"/>
                    <a:pt x="64" y="36"/>
                  </a:cubicBezTo>
                  <a:cubicBezTo>
                    <a:pt x="90" y="17"/>
                    <a:pt x="129" y="17"/>
                    <a:pt x="134" y="17"/>
                  </a:cubicBezTo>
                  <a:cubicBezTo>
                    <a:pt x="174" y="17"/>
                    <a:pt x="215" y="45"/>
                    <a:pt x="215" y="101"/>
                  </a:cubicBezTo>
                  <a:cubicBezTo>
                    <a:pt x="215" y="108"/>
                    <a:pt x="215" y="116"/>
                    <a:pt x="215" y="123"/>
                  </a:cubicBezTo>
                  <a:cubicBezTo>
                    <a:pt x="176" y="123"/>
                    <a:pt x="132" y="126"/>
                    <a:pt x="81" y="145"/>
                  </a:cubicBezTo>
                  <a:cubicBezTo>
                    <a:pt x="20" y="168"/>
                    <a:pt x="0" y="204"/>
                    <a:pt x="0" y="235"/>
                  </a:cubicBezTo>
                  <a:cubicBezTo>
                    <a:pt x="0" y="294"/>
                    <a:pt x="70" y="313"/>
                    <a:pt x="120" y="313"/>
                  </a:cubicBezTo>
                  <a:cubicBezTo>
                    <a:pt x="176" y="313"/>
                    <a:pt x="207" y="282"/>
                    <a:pt x="221" y="254"/>
                  </a:cubicBezTo>
                  <a:cubicBezTo>
                    <a:pt x="224" y="282"/>
                    <a:pt x="243" y="308"/>
                    <a:pt x="274" y="308"/>
                  </a:cubicBezTo>
                  <a:cubicBezTo>
                    <a:pt x="277" y="308"/>
                    <a:pt x="344" y="308"/>
                    <a:pt x="344" y="243"/>
                  </a:cubicBezTo>
                  <a:cubicBezTo>
                    <a:pt x="344" y="231"/>
                    <a:pt x="344" y="219"/>
                    <a:pt x="344" y="207"/>
                  </a:cubicBezTo>
                  <a:cubicBezTo>
                    <a:pt x="336" y="207"/>
                    <a:pt x="327" y="207"/>
                    <a:pt x="319" y="207"/>
                  </a:cubicBezTo>
                  <a:cubicBezTo>
                    <a:pt x="319" y="219"/>
                    <a:pt x="319" y="231"/>
                    <a:pt x="319" y="243"/>
                  </a:cubicBezTo>
                  <a:cubicBezTo>
                    <a:pt x="319" y="249"/>
                    <a:pt x="319" y="282"/>
                    <a:pt x="294" y="282"/>
                  </a:cubicBezTo>
                  <a:cubicBezTo>
                    <a:pt x="269" y="282"/>
                    <a:pt x="269" y="249"/>
                    <a:pt x="269" y="240"/>
                  </a:cubicBezTo>
                  <a:cubicBezTo>
                    <a:pt x="269" y="200"/>
                    <a:pt x="269" y="160"/>
                    <a:pt x="269" y="120"/>
                  </a:cubicBezTo>
                  <a:moveTo>
                    <a:pt x="215" y="210"/>
                  </a:moveTo>
                  <a:cubicBezTo>
                    <a:pt x="215" y="274"/>
                    <a:pt x="157" y="294"/>
                    <a:pt x="126" y="294"/>
                  </a:cubicBezTo>
                  <a:cubicBezTo>
                    <a:pt x="90" y="294"/>
                    <a:pt x="59" y="268"/>
                    <a:pt x="59" y="235"/>
                  </a:cubicBezTo>
                  <a:cubicBezTo>
                    <a:pt x="59" y="199"/>
                    <a:pt x="90" y="145"/>
                    <a:pt x="215" y="140"/>
                  </a:cubicBezTo>
                  <a:cubicBezTo>
                    <a:pt x="215" y="163"/>
                    <a:pt x="215" y="186"/>
                    <a:pt x="215" y="21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51" name=""/>
            <p:cNvSpPr/>
            <p:nvPr/>
          </p:nvSpPr>
          <p:spPr>
            <a:xfrm>
              <a:off x="7594560" y="4458600"/>
              <a:ext cx="88560" cy="108720"/>
            </a:xfrm>
            <a:custGeom>
              <a:avLst/>
              <a:gdLst/>
              <a:ahLst/>
              <a:rect l="0" t="0" r="r" b="b"/>
              <a:pathLst>
                <a:path w="246" h="302">
                  <a:moveTo>
                    <a:pt x="101" y="145"/>
                  </a:moveTo>
                  <a:cubicBezTo>
                    <a:pt x="101" y="89"/>
                    <a:pt x="129" y="19"/>
                    <a:pt x="193" y="19"/>
                  </a:cubicBezTo>
                  <a:cubicBezTo>
                    <a:pt x="188" y="22"/>
                    <a:pt x="182" y="33"/>
                    <a:pt x="182" y="45"/>
                  </a:cubicBezTo>
                  <a:cubicBezTo>
                    <a:pt x="182" y="67"/>
                    <a:pt x="202" y="75"/>
                    <a:pt x="213" y="75"/>
                  </a:cubicBezTo>
                  <a:cubicBezTo>
                    <a:pt x="230" y="75"/>
                    <a:pt x="246" y="64"/>
                    <a:pt x="246" y="45"/>
                  </a:cubicBezTo>
                  <a:cubicBezTo>
                    <a:pt x="246" y="19"/>
                    <a:pt x="224" y="0"/>
                    <a:pt x="190" y="0"/>
                  </a:cubicBezTo>
                  <a:cubicBezTo>
                    <a:pt x="157" y="0"/>
                    <a:pt x="118" y="19"/>
                    <a:pt x="98" y="73"/>
                  </a:cubicBezTo>
                  <a:lnTo>
                    <a:pt x="98" y="73"/>
                  </a:lnTo>
                  <a:cubicBezTo>
                    <a:pt x="98" y="48"/>
                    <a:pt x="98" y="24"/>
                    <a:pt x="98" y="0"/>
                  </a:cubicBezTo>
                  <a:cubicBezTo>
                    <a:pt x="65" y="3"/>
                    <a:pt x="33" y="5"/>
                    <a:pt x="0" y="8"/>
                  </a:cubicBezTo>
                  <a:cubicBezTo>
                    <a:pt x="0" y="16"/>
                    <a:pt x="0" y="23"/>
                    <a:pt x="0" y="31"/>
                  </a:cubicBezTo>
                  <a:cubicBezTo>
                    <a:pt x="45" y="31"/>
                    <a:pt x="50" y="36"/>
                    <a:pt x="50" y="70"/>
                  </a:cubicBezTo>
                  <a:cubicBezTo>
                    <a:pt x="50" y="129"/>
                    <a:pt x="50" y="189"/>
                    <a:pt x="50" y="249"/>
                  </a:cubicBezTo>
                  <a:cubicBezTo>
                    <a:pt x="50" y="277"/>
                    <a:pt x="42" y="277"/>
                    <a:pt x="0" y="277"/>
                  </a:cubicBezTo>
                  <a:cubicBezTo>
                    <a:pt x="0" y="285"/>
                    <a:pt x="0" y="293"/>
                    <a:pt x="0" y="302"/>
                  </a:cubicBezTo>
                  <a:cubicBezTo>
                    <a:pt x="3" y="302"/>
                    <a:pt x="48" y="299"/>
                    <a:pt x="78" y="299"/>
                  </a:cubicBezTo>
                  <a:cubicBezTo>
                    <a:pt x="106" y="299"/>
                    <a:pt x="137" y="302"/>
                    <a:pt x="168" y="302"/>
                  </a:cubicBezTo>
                  <a:cubicBezTo>
                    <a:pt x="168" y="293"/>
                    <a:pt x="168" y="285"/>
                    <a:pt x="168" y="277"/>
                  </a:cubicBezTo>
                  <a:cubicBezTo>
                    <a:pt x="163" y="277"/>
                    <a:pt x="159" y="277"/>
                    <a:pt x="154" y="277"/>
                  </a:cubicBezTo>
                  <a:cubicBezTo>
                    <a:pt x="101" y="277"/>
                    <a:pt x="101" y="271"/>
                    <a:pt x="101" y="246"/>
                  </a:cubicBezTo>
                  <a:cubicBezTo>
                    <a:pt x="101" y="212"/>
                    <a:pt x="101" y="179"/>
                    <a:pt x="101" y="14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52" name=""/>
            <p:cNvSpPr/>
            <p:nvPr/>
          </p:nvSpPr>
          <p:spPr>
            <a:xfrm>
              <a:off x="7699320" y="4415400"/>
              <a:ext cx="86760" cy="154800"/>
            </a:xfrm>
            <a:custGeom>
              <a:avLst/>
              <a:gdLst/>
              <a:ahLst/>
              <a:rect l="0" t="0" r="r" b="b"/>
              <a:pathLst>
                <a:path w="241" h="430">
                  <a:moveTo>
                    <a:pt x="121" y="151"/>
                  </a:moveTo>
                  <a:cubicBezTo>
                    <a:pt x="156" y="151"/>
                    <a:pt x="192" y="151"/>
                    <a:pt x="227" y="151"/>
                  </a:cubicBezTo>
                  <a:cubicBezTo>
                    <a:pt x="227" y="142"/>
                    <a:pt x="227" y="134"/>
                    <a:pt x="227" y="125"/>
                  </a:cubicBezTo>
                  <a:cubicBezTo>
                    <a:pt x="192" y="125"/>
                    <a:pt x="156" y="125"/>
                    <a:pt x="121" y="125"/>
                  </a:cubicBezTo>
                  <a:cubicBezTo>
                    <a:pt x="121" y="83"/>
                    <a:pt x="121" y="41"/>
                    <a:pt x="121" y="0"/>
                  </a:cubicBezTo>
                  <a:cubicBezTo>
                    <a:pt x="112" y="0"/>
                    <a:pt x="104" y="0"/>
                    <a:pt x="95" y="0"/>
                  </a:cubicBezTo>
                  <a:cubicBezTo>
                    <a:pt x="95" y="61"/>
                    <a:pt x="67" y="131"/>
                    <a:pt x="0" y="131"/>
                  </a:cubicBezTo>
                  <a:cubicBezTo>
                    <a:pt x="0" y="138"/>
                    <a:pt x="0" y="144"/>
                    <a:pt x="0" y="151"/>
                  </a:cubicBezTo>
                  <a:cubicBezTo>
                    <a:pt x="22" y="151"/>
                    <a:pt x="43" y="151"/>
                    <a:pt x="65" y="151"/>
                  </a:cubicBezTo>
                  <a:cubicBezTo>
                    <a:pt x="65" y="212"/>
                    <a:pt x="65" y="274"/>
                    <a:pt x="65" y="335"/>
                  </a:cubicBezTo>
                  <a:cubicBezTo>
                    <a:pt x="65" y="413"/>
                    <a:pt x="123" y="430"/>
                    <a:pt x="163" y="430"/>
                  </a:cubicBezTo>
                  <a:cubicBezTo>
                    <a:pt x="207" y="430"/>
                    <a:pt x="241" y="391"/>
                    <a:pt x="241" y="335"/>
                  </a:cubicBezTo>
                  <a:cubicBezTo>
                    <a:pt x="241" y="323"/>
                    <a:pt x="241" y="311"/>
                    <a:pt x="241" y="299"/>
                  </a:cubicBezTo>
                  <a:cubicBezTo>
                    <a:pt x="233" y="299"/>
                    <a:pt x="224" y="299"/>
                    <a:pt x="216" y="299"/>
                  </a:cubicBezTo>
                  <a:cubicBezTo>
                    <a:pt x="216" y="311"/>
                    <a:pt x="216" y="323"/>
                    <a:pt x="216" y="335"/>
                  </a:cubicBezTo>
                  <a:cubicBezTo>
                    <a:pt x="216" y="383"/>
                    <a:pt x="193" y="408"/>
                    <a:pt x="168" y="408"/>
                  </a:cubicBezTo>
                  <a:cubicBezTo>
                    <a:pt x="121" y="408"/>
                    <a:pt x="121" y="349"/>
                    <a:pt x="121" y="338"/>
                  </a:cubicBezTo>
                  <a:cubicBezTo>
                    <a:pt x="121" y="275"/>
                    <a:pt x="121" y="213"/>
                    <a:pt x="121" y="15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53" name=""/>
            <p:cNvSpPr/>
            <p:nvPr/>
          </p:nvSpPr>
          <p:spPr>
            <a:xfrm>
              <a:off x="7817400" y="4401000"/>
              <a:ext cx="53280" cy="166320"/>
            </a:xfrm>
            <a:custGeom>
              <a:avLst/>
              <a:gdLst/>
              <a:ahLst/>
              <a:rect l="0" t="0" r="r" b="b"/>
              <a:pathLst>
                <a:path w="148" h="462">
                  <a:moveTo>
                    <a:pt x="106" y="40"/>
                  </a:moveTo>
                  <a:cubicBezTo>
                    <a:pt x="106" y="17"/>
                    <a:pt x="89" y="0"/>
                    <a:pt x="67" y="0"/>
                  </a:cubicBezTo>
                  <a:cubicBezTo>
                    <a:pt x="45" y="0"/>
                    <a:pt x="28" y="14"/>
                    <a:pt x="28" y="40"/>
                  </a:cubicBezTo>
                  <a:cubicBezTo>
                    <a:pt x="28" y="62"/>
                    <a:pt x="47" y="79"/>
                    <a:pt x="67" y="79"/>
                  </a:cubicBezTo>
                  <a:cubicBezTo>
                    <a:pt x="89" y="79"/>
                    <a:pt x="106" y="62"/>
                    <a:pt x="106" y="40"/>
                  </a:cubicBezTo>
                  <a:moveTo>
                    <a:pt x="3" y="168"/>
                  </a:moveTo>
                  <a:cubicBezTo>
                    <a:pt x="3" y="176"/>
                    <a:pt x="3" y="183"/>
                    <a:pt x="3" y="191"/>
                  </a:cubicBezTo>
                  <a:cubicBezTo>
                    <a:pt x="45" y="191"/>
                    <a:pt x="50" y="196"/>
                    <a:pt x="50" y="230"/>
                  </a:cubicBezTo>
                  <a:cubicBezTo>
                    <a:pt x="50" y="289"/>
                    <a:pt x="50" y="349"/>
                    <a:pt x="50" y="409"/>
                  </a:cubicBezTo>
                  <a:cubicBezTo>
                    <a:pt x="50" y="437"/>
                    <a:pt x="45" y="437"/>
                    <a:pt x="0" y="437"/>
                  </a:cubicBezTo>
                  <a:cubicBezTo>
                    <a:pt x="0" y="445"/>
                    <a:pt x="0" y="453"/>
                    <a:pt x="0" y="462"/>
                  </a:cubicBezTo>
                  <a:cubicBezTo>
                    <a:pt x="25" y="461"/>
                    <a:pt x="50" y="459"/>
                    <a:pt x="75" y="459"/>
                  </a:cubicBezTo>
                  <a:cubicBezTo>
                    <a:pt x="101" y="459"/>
                    <a:pt x="126" y="459"/>
                    <a:pt x="148" y="462"/>
                  </a:cubicBezTo>
                  <a:cubicBezTo>
                    <a:pt x="148" y="453"/>
                    <a:pt x="148" y="445"/>
                    <a:pt x="148" y="437"/>
                  </a:cubicBezTo>
                  <a:cubicBezTo>
                    <a:pt x="109" y="437"/>
                    <a:pt x="103" y="437"/>
                    <a:pt x="103" y="409"/>
                  </a:cubicBezTo>
                  <a:cubicBezTo>
                    <a:pt x="103" y="326"/>
                    <a:pt x="103" y="243"/>
                    <a:pt x="103" y="160"/>
                  </a:cubicBezTo>
                  <a:cubicBezTo>
                    <a:pt x="70" y="163"/>
                    <a:pt x="36" y="165"/>
                    <a:pt x="3" y="16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54" name=""/>
            <p:cNvSpPr/>
            <p:nvPr/>
          </p:nvSpPr>
          <p:spPr>
            <a:xfrm>
              <a:off x="7894800" y="4457520"/>
              <a:ext cx="105120" cy="112680"/>
            </a:xfrm>
            <a:custGeom>
              <a:avLst/>
              <a:gdLst/>
              <a:ahLst/>
              <a:rect l="0" t="0" r="r" b="b"/>
              <a:pathLst>
                <a:path w="292" h="313">
                  <a:moveTo>
                    <a:pt x="236" y="31"/>
                  </a:moveTo>
                  <a:cubicBezTo>
                    <a:pt x="224" y="36"/>
                    <a:pt x="216" y="48"/>
                    <a:pt x="216" y="62"/>
                  </a:cubicBezTo>
                  <a:cubicBezTo>
                    <a:pt x="216" y="81"/>
                    <a:pt x="230" y="92"/>
                    <a:pt x="250" y="92"/>
                  </a:cubicBezTo>
                  <a:cubicBezTo>
                    <a:pt x="269" y="92"/>
                    <a:pt x="283" y="81"/>
                    <a:pt x="283" y="59"/>
                  </a:cubicBezTo>
                  <a:cubicBezTo>
                    <a:pt x="283" y="0"/>
                    <a:pt x="188" y="0"/>
                    <a:pt x="168" y="0"/>
                  </a:cubicBezTo>
                  <a:cubicBezTo>
                    <a:pt x="65" y="0"/>
                    <a:pt x="0" y="78"/>
                    <a:pt x="0" y="157"/>
                  </a:cubicBezTo>
                  <a:cubicBezTo>
                    <a:pt x="0" y="243"/>
                    <a:pt x="73" y="313"/>
                    <a:pt x="163" y="313"/>
                  </a:cubicBezTo>
                  <a:cubicBezTo>
                    <a:pt x="266" y="313"/>
                    <a:pt x="292" y="232"/>
                    <a:pt x="292" y="224"/>
                  </a:cubicBezTo>
                  <a:cubicBezTo>
                    <a:pt x="292" y="215"/>
                    <a:pt x="283" y="215"/>
                    <a:pt x="280" y="215"/>
                  </a:cubicBezTo>
                  <a:cubicBezTo>
                    <a:pt x="269" y="215"/>
                    <a:pt x="269" y="215"/>
                    <a:pt x="266" y="227"/>
                  </a:cubicBezTo>
                  <a:cubicBezTo>
                    <a:pt x="250" y="268"/>
                    <a:pt x="213" y="291"/>
                    <a:pt x="171" y="291"/>
                  </a:cubicBezTo>
                  <a:cubicBezTo>
                    <a:pt x="124" y="291"/>
                    <a:pt x="62" y="254"/>
                    <a:pt x="62" y="157"/>
                  </a:cubicBezTo>
                  <a:cubicBezTo>
                    <a:pt x="62" y="70"/>
                    <a:pt x="107" y="20"/>
                    <a:pt x="168" y="20"/>
                  </a:cubicBezTo>
                  <a:cubicBezTo>
                    <a:pt x="180" y="20"/>
                    <a:pt x="210" y="20"/>
                    <a:pt x="236" y="3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55" name=""/>
            <p:cNvSpPr/>
            <p:nvPr/>
          </p:nvSpPr>
          <p:spPr>
            <a:xfrm>
              <a:off x="8022960" y="4401000"/>
              <a:ext cx="54360" cy="166320"/>
            </a:xfrm>
            <a:custGeom>
              <a:avLst/>
              <a:gdLst/>
              <a:ahLst/>
              <a:rect l="0" t="0" r="r" b="b"/>
              <a:pathLst>
                <a:path w="151" h="462">
                  <a:moveTo>
                    <a:pt x="106" y="40"/>
                  </a:moveTo>
                  <a:cubicBezTo>
                    <a:pt x="106" y="17"/>
                    <a:pt x="92" y="0"/>
                    <a:pt x="67" y="0"/>
                  </a:cubicBezTo>
                  <a:cubicBezTo>
                    <a:pt x="47" y="0"/>
                    <a:pt x="28" y="14"/>
                    <a:pt x="28" y="40"/>
                  </a:cubicBezTo>
                  <a:cubicBezTo>
                    <a:pt x="28" y="62"/>
                    <a:pt x="47" y="79"/>
                    <a:pt x="67" y="79"/>
                  </a:cubicBezTo>
                  <a:cubicBezTo>
                    <a:pt x="89" y="79"/>
                    <a:pt x="106" y="62"/>
                    <a:pt x="106" y="40"/>
                  </a:cubicBezTo>
                  <a:moveTo>
                    <a:pt x="3" y="168"/>
                  </a:moveTo>
                  <a:cubicBezTo>
                    <a:pt x="3" y="176"/>
                    <a:pt x="3" y="183"/>
                    <a:pt x="3" y="191"/>
                  </a:cubicBezTo>
                  <a:cubicBezTo>
                    <a:pt x="47" y="191"/>
                    <a:pt x="53" y="196"/>
                    <a:pt x="53" y="230"/>
                  </a:cubicBezTo>
                  <a:cubicBezTo>
                    <a:pt x="53" y="289"/>
                    <a:pt x="53" y="349"/>
                    <a:pt x="53" y="409"/>
                  </a:cubicBezTo>
                  <a:cubicBezTo>
                    <a:pt x="53" y="437"/>
                    <a:pt x="45" y="437"/>
                    <a:pt x="0" y="437"/>
                  </a:cubicBezTo>
                  <a:cubicBezTo>
                    <a:pt x="0" y="445"/>
                    <a:pt x="0" y="453"/>
                    <a:pt x="0" y="462"/>
                  </a:cubicBezTo>
                  <a:cubicBezTo>
                    <a:pt x="3" y="462"/>
                    <a:pt x="50" y="459"/>
                    <a:pt x="78" y="459"/>
                  </a:cubicBezTo>
                  <a:cubicBezTo>
                    <a:pt x="103" y="459"/>
                    <a:pt x="126" y="459"/>
                    <a:pt x="151" y="462"/>
                  </a:cubicBezTo>
                  <a:cubicBezTo>
                    <a:pt x="151" y="453"/>
                    <a:pt x="151" y="445"/>
                    <a:pt x="151" y="437"/>
                  </a:cubicBezTo>
                  <a:cubicBezTo>
                    <a:pt x="112" y="437"/>
                    <a:pt x="103" y="437"/>
                    <a:pt x="103" y="409"/>
                  </a:cubicBezTo>
                  <a:cubicBezTo>
                    <a:pt x="103" y="326"/>
                    <a:pt x="103" y="243"/>
                    <a:pt x="103" y="160"/>
                  </a:cubicBezTo>
                  <a:cubicBezTo>
                    <a:pt x="70" y="163"/>
                    <a:pt x="36" y="165"/>
                    <a:pt x="3" y="16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56" name=""/>
            <p:cNvSpPr/>
            <p:nvPr/>
          </p:nvSpPr>
          <p:spPr>
            <a:xfrm>
              <a:off x="8101440" y="4458600"/>
              <a:ext cx="133200" cy="156960"/>
            </a:xfrm>
            <a:custGeom>
              <a:avLst/>
              <a:gdLst/>
              <a:ahLst/>
              <a:rect l="0" t="0" r="r" b="b"/>
              <a:pathLst>
                <a:path w="370" h="436">
                  <a:moveTo>
                    <a:pt x="160" y="411"/>
                  </a:moveTo>
                  <a:cubicBezTo>
                    <a:pt x="115" y="411"/>
                    <a:pt x="107" y="411"/>
                    <a:pt x="107" y="380"/>
                  </a:cubicBezTo>
                  <a:cubicBezTo>
                    <a:pt x="107" y="343"/>
                    <a:pt x="107" y="306"/>
                    <a:pt x="107" y="268"/>
                  </a:cubicBezTo>
                  <a:cubicBezTo>
                    <a:pt x="109" y="274"/>
                    <a:pt x="143" y="310"/>
                    <a:pt x="202" y="310"/>
                  </a:cubicBezTo>
                  <a:cubicBezTo>
                    <a:pt x="291" y="310"/>
                    <a:pt x="370" y="240"/>
                    <a:pt x="370" y="154"/>
                  </a:cubicBezTo>
                  <a:cubicBezTo>
                    <a:pt x="370" y="70"/>
                    <a:pt x="300" y="0"/>
                    <a:pt x="210" y="0"/>
                  </a:cubicBezTo>
                  <a:cubicBezTo>
                    <a:pt x="171" y="0"/>
                    <a:pt x="132" y="14"/>
                    <a:pt x="104" y="42"/>
                  </a:cubicBezTo>
                  <a:cubicBezTo>
                    <a:pt x="104" y="28"/>
                    <a:pt x="104" y="14"/>
                    <a:pt x="104" y="0"/>
                  </a:cubicBezTo>
                  <a:cubicBezTo>
                    <a:pt x="69" y="3"/>
                    <a:pt x="35" y="5"/>
                    <a:pt x="0" y="8"/>
                  </a:cubicBezTo>
                  <a:cubicBezTo>
                    <a:pt x="0" y="16"/>
                    <a:pt x="0" y="23"/>
                    <a:pt x="0" y="31"/>
                  </a:cubicBezTo>
                  <a:cubicBezTo>
                    <a:pt x="48" y="31"/>
                    <a:pt x="53" y="36"/>
                    <a:pt x="53" y="64"/>
                  </a:cubicBezTo>
                  <a:cubicBezTo>
                    <a:pt x="53" y="169"/>
                    <a:pt x="53" y="275"/>
                    <a:pt x="53" y="380"/>
                  </a:cubicBezTo>
                  <a:cubicBezTo>
                    <a:pt x="53" y="411"/>
                    <a:pt x="45" y="411"/>
                    <a:pt x="0" y="411"/>
                  </a:cubicBezTo>
                  <a:cubicBezTo>
                    <a:pt x="0" y="419"/>
                    <a:pt x="0" y="428"/>
                    <a:pt x="0" y="436"/>
                  </a:cubicBezTo>
                  <a:cubicBezTo>
                    <a:pt x="3" y="436"/>
                    <a:pt x="51" y="433"/>
                    <a:pt x="79" y="433"/>
                  </a:cubicBezTo>
                  <a:cubicBezTo>
                    <a:pt x="104" y="433"/>
                    <a:pt x="151" y="436"/>
                    <a:pt x="160" y="436"/>
                  </a:cubicBezTo>
                  <a:cubicBezTo>
                    <a:pt x="160" y="428"/>
                    <a:pt x="160" y="419"/>
                    <a:pt x="160" y="411"/>
                  </a:cubicBezTo>
                  <a:moveTo>
                    <a:pt x="107" y="73"/>
                  </a:moveTo>
                  <a:cubicBezTo>
                    <a:pt x="126" y="39"/>
                    <a:pt x="168" y="22"/>
                    <a:pt x="205" y="22"/>
                  </a:cubicBezTo>
                  <a:cubicBezTo>
                    <a:pt x="261" y="22"/>
                    <a:pt x="305" y="81"/>
                    <a:pt x="305" y="154"/>
                  </a:cubicBezTo>
                  <a:cubicBezTo>
                    <a:pt x="305" y="232"/>
                    <a:pt x="255" y="291"/>
                    <a:pt x="196" y="291"/>
                  </a:cubicBezTo>
                  <a:cubicBezTo>
                    <a:pt x="135" y="291"/>
                    <a:pt x="109" y="237"/>
                    <a:pt x="107" y="232"/>
                  </a:cubicBezTo>
                  <a:cubicBezTo>
                    <a:pt x="107" y="179"/>
                    <a:pt x="107" y="126"/>
                    <a:pt x="107" y="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57" name=""/>
            <p:cNvSpPr/>
            <p:nvPr/>
          </p:nvSpPr>
          <p:spPr>
            <a:xfrm>
              <a:off x="8259840" y="4457520"/>
              <a:ext cx="123840" cy="112680"/>
            </a:xfrm>
            <a:custGeom>
              <a:avLst/>
              <a:gdLst/>
              <a:ahLst/>
              <a:rect l="0" t="0" r="r" b="b"/>
              <a:pathLst>
                <a:path w="344" h="313">
                  <a:moveTo>
                    <a:pt x="269" y="120"/>
                  </a:moveTo>
                  <a:cubicBezTo>
                    <a:pt x="269" y="84"/>
                    <a:pt x="269" y="59"/>
                    <a:pt x="238" y="34"/>
                  </a:cubicBezTo>
                  <a:cubicBezTo>
                    <a:pt x="210" y="11"/>
                    <a:pt x="176" y="0"/>
                    <a:pt x="134" y="0"/>
                  </a:cubicBezTo>
                  <a:cubicBezTo>
                    <a:pt x="70" y="0"/>
                    <a:pt x="22" y="22"/>
                    <a:pt x="22" y="64"/>
                  </a:cubicBezTo>
                  <a:cubicBezTo>
                    <a:pt x="22" y="87"/>
                    <a:pt x="39" y="98"/>
                    <a:pt x="56" y="98"/>
                  </a:cubicBezTo>
                  <a:cubicBezTo>
                    <a:pt x="75" y="98"/>
                    <a:pt x="89" y="87"/>
                    <a:pt x="89" y="67"/>
                  </a:cubicBezTo>
                  <a:cubicBezTo>
                    <a:pt x="89" y="56"/>
                    <a:pt x="84" y="42"/>
                    <a:pt x="64" y="36"/>
                  </a:cubicBezTo>
                  <a:cubicBezTo>
                    <a:pt x="89" y="17"/>
                    <a:pt x="129" y="17"/>
                    <a:pt x="134" y="17"/>
                  </a:cubicBezTo>
                  <a:cubicBezTo>
                    <a:pt x="173" y="17"/>
                    <a:pt x="215" y="45"/>
                    <a:pt x="215" y="101"/>
                  </a:cubicBezTo>
                  <a:cubicBezTo>
                    <a:pt x="215" y="108"/>
                    <a:pt x="215" y="116"/>
                    <a:pt x="215" y="123"/>
                  </a:cubicBezTo>
                  <a:cubicBezTo>
                    <a:pt x="176" y="123"/>
                    <a:pt x="131" y="126"/>
                    <a:pt x="81" y="145"/>
                  </a:cubicBezTo>
                  <a:cubicBezTo>
                    <a:pt x="19" y="168"/>
                    <a:pt x="0" y="204"/>
                    <a:pt x="0" y="235"/>
                  </a:cubicBezTo>
                  <a:cubicBezTo>
                    <a:pt x="0" y="294"/>
                    <a:pt x="70" y="313"/>
                    <a:pt x="120" y="313"/>
                  </a:cubicBezTo>
                  <a:cubicBezTo>
                    <a:pt x="176" y="313"/>
                    <a:pt x="207" y="282"/>
                    <a:pt x="221" y="254"/>
                  </a:cubicBezTo>
                  <a:cubicBezTo>
                    <a:pt x="224" y="282"/>
                    <a:pt x="243" y="308"/>
                    <a:pt x="274" y="308"/>
                  </a:cubicBezTo>
                  <a:cubicBezTo>
                    <a:pt x="277" y="308"/>
                    <a:pt x="344" y="308"/>
                    <a:pt x="344" y="243"/>
                  </a:cubicBezTo>
                  <a:cubicBezTo>
                    <a:pt x="344" y="231"/>
                    <a:pt x="344" y="219"/>
                    <a:pt x="344" y="207"/>
                  </a:cubicBezTo>
                  <a:cubicBezTo>
                    <a:pt x="336" y="207"/>
                    <a:pt x="327" y="207"/>
                    <a:pt x="319" y="207"/>
                  </a:cubicBezTo>
                  <a:cubicBezTo>
                    <a:pt x="319" y="219"/>
                    <a:pt x="319" y="231"/>
                    <a:pt x="319" y="243"/>
                  </a:cubicBezTo>
                  <a:cubicBezTo>
                    <a:pt x="319" y="249"/>
                    <a:pt x="319" y="282"/>
                    <a:pt x="294" y="282"/>
                  </a:cubicBezTo>
                  <a:cubicBezTo>
                    <a:pt x="269" y="282"/>
                    <a:pt x="269" y="249"/>
                    <a:pt x="269" y="240"/>
                  </a:cubicBezTo>
                  <a:cubicBezTo>
                    <a:pt x="269" y="200"/>
                    <a:pt x="269" y="160"/>
                    <a:pt x="269" y="120"/>
                  </a:cubicBezTo>
                  <a:moveTo>
                    <a:pt x="215" y="210"/>
                  </a:moveTo>
                  <a:cubicBezTo>
                    <a:pt x="215" y="274"/>
                    <a:pt x="157" y="294"/>
                    <a:pt x="126" y="294"/>
                  </a:cubicBezTo>
                  <a:cubicBezTo>
                    <a:pt x="89" y="294"/>
                    <a:pt x="59" y="268"/>
                    <a:pt x="59" y="235"/>
                  </a:cubicBezTo>
                  <a:cubicBezTo>
                    <a:pt x="59" y="199"/>
                    <a:pt x="89" y="145"/>
                    <a:pt x="215" y="140"/>
                  </a:cubicBezTo>
                  <a:cubicBezTo>
                    <a:pt x="215" y="163"/>
                    <a:pt x="215" y="186"/>
                    <a:pt x="215" y="21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58" name=""/>
            <p:cNvSpPr/>
            <p:nvPr/>
          </p:nvSpPr>
          <p:spPr>
            <a:xfrm>
              <a:off x="8400960" y="4458600"/>
              <a:ext cx="132840" cy="108720"/>
            </a:xfrm>
            <a:custGeom>
              <a:avLst/>
              <a:gdLst/>
              <a:ahLst/>
              <a:rect l="0" t="0" r="r" b="b"/>
              <a:pathLst>
                <a:path w="369" h="302">
                  <a:moveTo>
                    <a:pt x="316" y="95"/>
                  </a:moveTo>
                  <a:cubicBezTo>
                    <a:pt x="316" y="33"/>
                    <a:pt x="288" y="0"/>
                    <a:pt x="213" y="0"/>
                  </a:cubicBezTo>
                  <a:cubicBezTo>
                    <a:pt x="157" y="0"/>
                    <a:pt x="120" y="31"/>
                    <a:pt x="101" y="67"/>
                  </a:cubicBezTo>
                  <a:lnTo>
                    <a:pt x="101" y="67"/>
                  </a:lnTo>
                  <a:cubicBezTo>
                    <a:pt x="101" y="45"/>
                    <a:pt x="101" y="22"/>
                    <a:pt x="101" y="0"/>
                  </a:cubicBezTo>
                  <a:cubicBezTo>
                    <a:pt x="67" y="3"/>
                    <a:pt x="33" y="5"/>
                    <a:pt x="0" y="8"/>
                  </a:cubicBezTo>
                  <a:cubicBezTo>
                    <a:pt x="0" y="16"/>
                    <a:pt x="0" y="23"/>
                    <a:pt x="0" y="31"/>
                  </a:cubicBezTo>
                  <a:cubicBezTo>
                    <a:pt x="45" y="31"/>
                    <a:pt x="50" y="36"/>
                    <a:pt x="50" y="70"/>
                  </a:cubicBezTo>
                  <a:cubicBezTo>
                    <a:pt x="50" y="129"/>
                    <a:pt x="50" y="189"/>
                    <a:pt x="50" y="249"/>
                  </a:cubicBezTo>
                  <a:cubicBezTo>
                    <a:pt x="50" y="277"/>
                    <a:pt x="45" y="277"/>
                    <a:pt x="0" y="277"/>
                  </a:cubicBezTo>
                  <a:cubicBezTo>
                    <a:pt x="0" y="285"/>
                    <a:pt x="0" y="293"/>
                    <a:pt x="0" y="302"/>
                  </a:cubicBezTo>
                  <a:cubicBezTo>
                    <a:pt x="26" y="301"/>
                    <a:pt x="47" y="299"/>
                    <a:pt x="78" y="299"/>
                  </a:cubicBezTo>
                  <a:cubicBezTo>
                    <a:pt x="103" y="299"/>
                    <a:pt x="151" y="302"/>
                    <a:pt x="157" y="302"/>
                  </a:cubicBezTo>
                  <a:cubicBezTo>
                    <a:pt x="157" y="293"/>
                    <a:pt x="157" y="285"/>
                    <a:pt x="157" y="277"/>
                  </a:cubicBezTo>
                  <a:cubicBezTo>
                    <a:pt x="112" y="277"/>
                    <a:pt x="106" y="277"/>
                    <a:pt x="106" y="249"/>
                  </a:cubicBezTo>
                  <a:cubicBezTo>
                    <a:pt x="106" y="208"/>
                    <a:pt x="106" y="167"/>
                    <a:pt x="106" y="126"/>
                  </a:cubicBezTo>
                  <a:cubicBezTo>
                    <a:pt x="106" y="53"/>
                    <a:pt x="162" y="19"/>
                    <a:pt x="207" y="19"/>
                  </a:cubicBezTo>
                  <a:cubicBezTo>
                    <a:pt x="255" y="19"/>
                    <a:pt x="263" y="56"/>
                    <a:pt x="263" y="92"/>
                  </a:cubicBezTo>
                  <a:cubicBezTo>
                    <a:pt x="263" y="144"/>
                    <a:pt x="263" y="196"/>
                    <a:pt x="263" y="249"/>
                  </a:cubicBezTo>
                  <a:cubicBezTo>
                    <a:pt x="263" y="277"/>
                    <a:pt x="255" y="277"/>
                    <a:pt x="210" y="277"/>
                  </a:cubicBezTo>
                  <a:cubicBezTo>
                    <a:pt x="210" y="285"/>
                    <a:pt x="210" y="293"/>
                    <a:pt x="210" y="302"/>
                  </a:cubicBezTo>
                  <a:cubicBezTo>
                    <a:pt x="213" y="302"/>
                    <a:pt x="260" y="299"/>
                    <a:pt x="288" y="299"/>
                  </a:cubicBezTo>
                  <a:cubicBezTo>
                    <a:pt x="313" y="299"/>
                    <a:pt x="361" y="302"/>
                    <a:pt x="369" y="302"/>
                  </a:cubicBezTo>
                  <a:cubicBezTo>
                    <a:pt x="369" y="293"/>
                    <a:pt x="369" y="285"/>
                    <a:pt x="369" y="277"/>
                  </a:cubicBezTo>
                  <a:cubicBezTo>
                    <a:pt x="325" y="277"/>
                    <a:pt x="316" y="277"/>
                    <a:pt x="316" y="249"/>
                  </a:cubicBezTo>
                  <a:cubicBezTo>
                    <a:pt x="316" y="197"/>
                    <a:pt x="316" y="146"/>
                    <a:pt x="316" y="9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59" name=""/>
            <p:cNvSpPr/>
            <p:nvPr/>
          </p:nvSpPr>
          <p:spPr>
            <a:xfrm>
              <a:off x="8542800" y="4415400"/>
              <a:ext cx="85680" cy="154800"/>
            </a:xfrm>
            <a:custGeom>
              <a:avLst/>
              <a:gdLst/>
              <a:ahLst/>
              <a:rect l="0" t="0" r="r" b="b"/>
              <a:pathLst>
                <a:path w="238" h="430">
                  <a:moveTo>
                    <a:pt x="121" y="151"/>
                  </a:moveTo>
                  <a:cubicBezTo>
                    <a:pt x="156" y="151"/>
                    <a:pt x="192" y="151"/>
                    <a:pt x="227" y="151"/>
                  </a:cubicBezTo>
                  <a:cubicBezTo>
                    <a:pt x="227" y="142"/>
                    <a:pt x="227" y="134"/>
                    <a:pt x="227" y="125"/>
                  </a:cubicBezTo>
                  <a:cubicBezTo>
                    <a:pt x="192" y="125"/>
                    <a:pt x="156" y="125"/>
                    <a:pt x="121" y="125"/>
                  </a:cubicBezTo>
                  <a:cubicBezTo>
                    <a:pt x="121" y="83"/>
                    <a:pt x="121" y="41"/>
                    <a:pt x="121" y="0"/>
                  </a:cubicBezTo>
                  <a:cubicBezTo>
                    <a:pt x="112" y="0"/>
                    <a:pt x="104" y="0"/>
                    <a:pt x="96" y="0"/>
                  </a:cubicBezTo>
                  <a:cubicBezTo>
                    <a:pt x="96" y="61"/>
                    <a:pt x="68" y="131"/>
                    <a:pt x="0" y="131"/>
                  </a:cubicBezTo>
                  <a:cubicBezTo>
                    <a:pt x="0" y="138"/>
                    <a:pt x="0" y="144"/>
                    <a:pt x="0" y="151"/>
                  </a:cubicBezTo>
                  <a:cubicBezTo>
                    <a:pt x="22" y="151"/>
                    <a:pt x="43" y="151"/>
                    <a:pt x="65" y="151"/>
                  </a:cubicBezTo>
                  <a:cubicBezTo>
                    <a:pt x="65" y="212"/>
                    <a:pt x="65" y="274"/>
                    <a:pt x="65" y="335"/>
                  </a:cubicBezTo>
                  <a:cubicBezTo>
                    <a:pt x="65" y="413"/>
                    <a:pt x="124" y="430"/>
                    <a:pt x="163" y="430"/>
                  </a:cubicBezTo>
                  <a:cubicBezTo>
                    <a:pt x="208" y="430"/>
                    <a:pt x="238" y="391"/>
                    <a:pt x="238" y="335"/>
                  </a:cubicBezTo>
                  <a:cubicBezTo>
                    <a:pt x="238" y="323"/>
                    <a:pt x="238" y="311"/>
                    <a:pt x="238" y="299"/>
                  </a:cubicBezTo>
                  <a:cubicBezTo>
                    <a:pt x="231" y="299"/>
                    <a:pt x="224" y="299"/>
                    <a:pt x="216" y="299"/>
                  </a:cubicBezTo>
                  <a:cubicBezTo>
                    <a:pt x="216" y="311"/>
                    <a:pt x="216" y="323"/>
                    <a:pt x="216" y="335"/>
                  </a:cubicBezTo>
                  <a:cubicBezTo>
                    <a:pt x="216" y="383"/>
                    <a:pt x="194" y="408"/>
                    <a:pt x="166" y="408"/>
                  </a:cubicBezTo>
                  <a:cubicBezTo>
                    <a:pt x="121" y="408"/>
                    <a:pt x="121" y="349"/>
                    <a:pt x="121" y="338"/>
                  </a:cubicBezTo>
                  <a:cubicBezTo>
                    <a:pt x="121" y="275"/>
                    <a:pt x="121" y="213"/>
                    <a:pt x="121" y="15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  <p:sp>
          <p:nvSpPr>
            <p:cNvPr id="560" name=""/>
            <p:cNvSpPr/>
            <p:nvPr/>
          </p:nvSpPr>
          <p:spPr>
            <a:xfrm>
              <a:off x="8658000" y="4457520"/>
              <a:ext cx="89640" cy="112680"/>
            </a:xfrm>
            <a:custGeom>
              <a:avLst/>
              <a:gdLst/>
              <a:ahLst/>
              <a:rect l="0" t="0" r="r" b="b"/>
              <a:pathLst>
                <a:path w="249" h="313">
                  <a:moveTo>
                    <a:pt x="229" y="17"/>
                  </a:moveTo>
                  <a:cubicBezTo>
                    <a:pt x="229" y="6"/>
                    <a:pt x="229" y="0"/>
                    <a:pt x="221" y="0"/>
                  </a:cubicBezTo>
                  <a:cubicBezTo>
                    <a:pt x="215" y="0"/>
                    <a:pt x="215" y="0"/>
                    <a:pt x="207" y="8"/>
                  </a:cubicBezTo>
                  <a:cubicBezTo>
                    <a:pt x="204" y="8"/>
                    <a:pt x="198" y="14"/>
                    <a:pt x="193" y="17"/>
                  </a:cubicBezTo>
                  <a:cubicBezTo>
                    <a:pt x="173" y="3"/>
                    <a:pt x="148" y="0"/>
                    <a:pt x="120" y="0"/>
                  </a:cubicBezTo>
                  <a:cubicBezTo>
                    <a:pt x="22" y="0"/>
                    <a:pt x="0" y="50"/>
                    <a:pt x="0" y="84"/>
                  </a:cubicBezTo>
                  <a:cubicBezTo>
                    <a:pt x="0" y="106"/>
                    <a:pt x="8" y="126"/>
                    <a:pt x="25" y="137"/>
                  </a:cubicBezTo>
                  <a:cubicBezTo>
                    <a:pt x="53" y="162"/>
                    <a:pt x="78" y="165"/>
                    <a:pt x="120" y="173"/>
                  </a:cubicBezTo>
                  <a:cubicBezTo>
                    <a:pt x="156" y="179"/>
                    <a:pt x="210" y="187"/>
                    <a:pt x="210" y="235"/>
                  </a:cubicBezTo>
                  <a:cubicBezTo>
                    <a:pt x="210" y="260"/>
                    <a:pt x="191" y="294"/>
                    <a:pt x="126" y="294"/>
                  </a:cubicBezTo>
                  <a:cubicBezTo>
                    <a:pt x="60" y="294"/>
                    <a:pt x="36" y="249"/>
                    <a:pt x="25" y="204"/>
                  </a:cubicBezTo>
                  <a:cubicBezTo>
                    <a:pt x="22" y="193"/>
                    <a:pt x="22" y="190"/>
                    <a:pt x="11" y="190"/>
                  </a:cubicBezTo>
                  <a:cubicBezTo>
                    <a:pt x="0" y="190"/>
                    <a:pt x="0" y="196"/>
                    <a:pt x="0" y="210"/>
                  </a:cubicBezTo>
                  <a:cubicBezTo>
                    <a:pt x="0" y="238"/>
                    <a:pt x="0" y="266"/>
                    <a:pt x="0" y="294"/>
                  </a:cubicBezTo>
                  <a:cubicBezTo>
                    <a:pt x="0" y="305"/>
                    <a:pt x="0" y="313"/>
                    <a:pt x="8" y="313"/>
                  </a:cubicBezTo>
                  <a:cubicBezTo>
                    <a:pt x="16" y="313"/>
                    <a:pt x="28" y="296"/>
                    <a:pt x="42" y="282"/>
                  </a:cubicBezTo>
                  <a:cubicBezTo>
                    <a:pt x="72" y="310"/>
                    <a:pt x="109" y="313"/>
                    <a:pt x="126" y="313"/>
                  </a:cubicBezTo>
                  <a:cubicBezTo>
                    <a:pt x="215" y="313"/>
                    <a:pt x="249" y="263"/>
                    <a:pt x="249" y="215"/>
                  </a:cubicBezTo>
                  <a:cubicBezTo>
                    <a:pt x="249" y="190"/>
                    <a:pt x="238" y="168"/>
                    <a:pt x="218" y="151"/>
                  </a:cubicBezTo>
                  <a:cubicBezTo>
                    <a:pt x="193" y="129"/>
                    <a:pt x="162" y="123"/>
                    <a:pt x="137" y="117"/>
                  </a:cubicBezTo>
                  <a:cubicBezTo>
                    <a:pt x="81" y="109"/>
                    <a:pt x="36" y="101"/>
                    <a:pt x="36" y="64"/>
                  </a:cubicBezTo>
                  <a:cubicBezTo>
                    <a:pt x="36" y="42"/>
                    <a:pt x="56" y="14"/>
                    <a:pt x="120" y="14"/>
                  </a:cubicBezTo>
                  <a:cubicBezTo>
                    <a:pt x="201" y="14"/>
                    <a:pt x="204" y="70"/>
                    <a:pt x="207" y="92"/>
                  </a:cubicBezTo>
                  <a:cubicBezTo>
                    <a:pt x="207" y="98"/>
                    <a:pt x="215" y="98"/>
                    <a:pt x="218" y="98"/>
                  </a:cubicBezTo>
                  <a:cubicBezTo>
                    <a:pt x="229" y="98"/>
                    <a:pt x="229" y="92"/>
                    <a:pt x="229" y="81"/>
                  </a:cubicBezTo>
                  <a:cubicBezTo>
                    <a:pt x="229" y="60"/>
                    <a:pt x="229" y="38"/>
                    <a:pt x="229" y="1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</p:sp>
      </p:grpSp>
      <p:sp>
        <p:nvSpPr>
          <p:cNvPr id="561" name=""/>
          <p:cNvSpPr/>
          <p:nvPr/>
        </p:nvSpPr>
        <p:spPr>
          <a:xfrm flipH="1">
            <a:off x="7920000" y="2741400"/>
            <a:ext cx="180000" cy="157860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Experimental observation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563" name="" descr=""/>
          <p:cNvPicPr/>
          <p:nvPr/>
        </p:nvPicPr>
        <p:blipFill>
          <a:blip r:embed="rId1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pic>
        <p:nvPicPr>
          <p:cNvPr id="564" name="" descr=""/>
          <p:cNvPicPr/>
          <p:nvPr/>
        </p:nvPicPr>
        <p:blipFill>
          <a:blip r:embed="rId2"/>
          <a:stretch/>
        </p:blipFill>
        <p:spPr>
          <a:xfrm>
            <a:off x="1332000" y="1080000"/>
            <a:ext cx="5230440" cy="4500000"/>
          </a:xfrm>
          <a:prstGeom prst="rect">
            <a:avLst/>
          </a:prstGeom>
          <a:ln w="10800">
            <a:noFill/>
          </a:ln>
        </p:spPr>
      </p:pic>
      <p:sp>
        <p:nvSpPr>
          <p:cNvPr id="565" name=""/>
          <p:cNvSpPr txBox="1"/>
          <p:nvPr/>
        </p:nvSpPr>
        <p:spPr>
          <a:xfrm>
            <a:off x="-288000" y="1594440"/>
            <a:ext cx="1980000" cy="164556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(</a:t>
            </a:r>
            <a:r>
              <a:rPr b="0" i="1" lang="en-GB" sz="2400" spc="-1" strike="noStrike">
                <a:solidFill>
                  <a:srgbClr val="2c3e50"/>
                </a:solidFill>
                <a:latin typeface="Noto Sans"/>
              </a:rPr>
              <a:t>R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 from earlier)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66" name=""/>
          <p:cNvSpPr txBox="1"/>
          <p:nvPr/>
        </p:nvSpPr>
        <p:spPr>
          <a:xfrm>
            <a:off x="6192000" y="1688400"/>
            <a:ext cx="1980000" cy="4716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200" spc="-1" strike="noStrike">
                <a:solidFill>
                  <a:srgbClr val="c9211e"/>
                </a:solidFill>
                <a:latin typeface="Noto Sans"/>
              </a:rPr>
              <a:t>s s s </a:t>
            </a:r>
            <a:endParaRPr b="0" lang="en-GB" sz="2200" spc="-1" strike="noStrike">
              <a:solidFill>
                <a:srgbClr val="c9211e"/>
              </a:solidFill>
              <a:latin typeface="Noto Sans"/>
            </a:endParaRPr>
          </a:p>
        </p:txBody>
      </p:sp>
      <p:sp>
        <p:nvSpPr>
          <p:cNvPr id="567" name=""/>
          <p:cNvSpPr txBox="1"/>
          <p:nvPr/>
        </p:nvSpPr>
        <p:spPr>
          <a:xfrm>
            <a:off x="6192000" y="2768400"/>
            <a:ext cx="1980000" cy="4716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200" spc="-1" strike="noStrike">
                <a:solidFill>
                  <a:srgbClr val="000000"/>
                </a:solidFill>
                <a:latin typeface="Noto Sans"/>
              </a:rPr>
              <a:t>u</a:t>
            </a:r>
            <a:r>
              <a:rPr b="0" lang="en-GB" sz="2200" spc="-1" strike="noStrike">
                <a:solidFill>
                  <a:srgbClr val="c9211e"/>
                </a:solidFill>
                <a:latin typeface="Noto Sans"/>
              </a:rPr>
              <a:t> s s</a:t>
            </a:r>
            <a:endParaRPr b="0" lang="en-GB" sz="2200" spc="-1" strike="noStrike">
              <a:solidFill>
                <a:srgbClr val="c9211e"/>
              </a:solidFill>
              <a:latin typeface="Noto Sans"/>
            </a:endParaRPr>
          </a:p>
        </p:txBody>
      </p:sp>
      <p:sp>
        <p:nvSpPr>
          <p:cNvPr id="568" name=""/>
          <p:cNvSpPr txBox="1"/>
          <p:nvPr/>
        </p:nvSpPr>
        <p:spPr>
          <a:xfrm>
            <a:off x="6192000" y="3600000"/>
            <a:ext cx="1980000" cy="4716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200" spc="-1" strike="noStrike">
                <a:solidFill>
                  <a:srgbClr val="000000"/>
                </a:solidFill>
                <a:latin typeface="Noto Sans"/>
              </a:rPr>
              <a:t>u</a:t>
            </a:r>
            <a:r>
              <a:rPr b="0" lang="en-GB" sz="2200" spc="-1" strike="noStrike">
                <a:solidFill>
                  <a:srgbClr val="c9211e"/>
                </a:solidFill>
                <a:latin typeface="Noto Sans"/>
              </a:rPr>
              <a:t> </a:t>
            </a:r>
            <a:r>
              <a:rPr b="0" lang="en-GB" sz="2200" spc="-1" strike="noStrike">
                <a:solidFill>
                  <a:srgbClr val="000000"/>
                </a:solidFill>
                <a:latin typeface="Noto Sans"/>
              </a:rPr>
              <a:t>d</a:t>
            </a:r>
            <a:r>
              <a:rPr b="0" lang="en-GB" sz="2200" spc="-1" strike="noStrike">
                <a:solidFill>
                  <a:srgbClr val="c9211e"/>
                </a:solidFill>
                <a:latin typeface="Noto Sans"/>
              </a:rPr>
              <a:t> s</a:t>
            </a:r>
            <a:endParaRPr b="0" lang="en-GB" sz="2200" spc="-1" strike="noStrike">
              <a:solidFill>
                <a:srgbClr val="c9211e"/>
              </a:solidFill>
              <a:latin typeface="Noto Sans"/>
            </a:endParaRPr>
          </a:p>
        </p:txBody>
      </p:sp>
      <p:sp>
        <p:nvSpPr>
          <p:cNvPr id="569" name=""/>
          <p:cNvSpPr txBox="1"/>
          <p:nvPr/>
        </p:nvSpPr>
        <p:spPr>
          <a:xfrm>
            <a:off x="7920000" y="1620000"/>
            <a:ext cx="1980000" cy="258732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The more strange, the more we see!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70" name=""/>
          <p:cNvSpPr txBox="1"/>
          <p:nvPr/>
        </p:nvSpPr>
        <p:spPr>
          <a:xfrm>
            <a:off x="-1805400" y="4957920"/>
            <a:ext cx="9725400" cy="71208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1200" spc="-1" strike="noStrike">
                <a:solidFill>
                  <a:srgbClr val="2c3e50"/>
                </a:solidFill>
                <a:latin typeface="Noto Sans"/>
              </a:rPr>
              <a:t>WA97 1999, PLB 449 401</a:t>
            </a:r>
            <a:endParaRPr b="0" lang="en-GB" sz="12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9640" cy="944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W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d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m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?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F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84" name="TextBox 6"/>
          <p:cNvSpPr/>
          <p:nvPr/>
        </p:nvSpPr>
        <p:spPr>
          <a:xfrm>
            <a:off x="1757160" y="815040"/>
            <a:ext cx="11473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Gravity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85" name="TextBox 7"/>
          <p:cNvSpPr/>
          <p:nvPr/>
        </p:nvSpPr>
        <p:spPr>
          <a:xfrm>
            <a:off x="5862240" y="756000"/>
            <a:ext cx="26193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Electromagnetism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86" name="TextBox 8"/>
          <p:cNvSpPr/>
          <p:nvPr/>
        </p:nvSpPr>
        <p:spPr>
          <a:xfrm>
            <a:off x="1942560" y="3213000"/>
            <a:ext cx="9536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We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ak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87" name="TextBox 9"/>
          <p:cNvSpPr/>
          <p:nvPr/>
        </p:nvSpPr>
        <p:spPr>
          <a:xfrm>
            <a:off x="6863040" y="3213000"/>
            <a:ext cx="107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Stron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g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88" name="Picture 3" descr="C:\Users\gte581p\Pictures\apple_falling.gif"/>
          <p:cNvPicPr/>
          <p:nvPr/>
        </p:nvPicPr>
        <p:blipFill>
          <a:blip r:embed="rId1"/>
          <a:stretch/>
        </p:blipFill>
        <p:spPr>
          <a:xfrm>
            <a:off x="1512360" y="1197000"/>
            <a:ext cx="1691640" cy="1700640"/>
          </a:xfrm>
          <a:prstGeom prst="rect">
            <a:avLst/>
          </a:prstGeom>
          <a:ln w="0">
            <a:noFill/>
          </a:ln>
        </p:spPr>
      </p:pic>
      <p:pic>
        <p:nvPicPr>
          <p:cNvPr id="189" name="Picture 9" descr=""/>
          <p:cNvPicPr/>
          <p:nvPr/>
        </p:nvPicPr>
        <p:blipFill>
          <a:blip r:embed="rId2"/>
          <a:stretch/>
        </p:blipFill>
        <p:spPr>
          <a:xfrm>
            <a:off x="5475600" y="1197000"/>
            <a:ext cx="3427920" cy="1704600"/>
          </a:xfrm>
          <a:prstGeom prst="rect">
            <a:avLst/>
          </a:prstGeom>
          <a:ln w="9360">
            <a:noFill/>
          </a:ln>
        </p:spPr>
      </p:pic>
      <p:sp>
        <p:nvSpPr>
          <p:cNvPr id="190" name="TextBox 12"/>
          <p:cNvSpPr/>
          <p:nvPr/>
        </p:nvSpPr>
        <p:spPr>
          <a:xfrm>
            <a:off x="6078240" y="2898000"/>
            <a:ext cx="363888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John 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Maarsc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halk, 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travelbl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og.portf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oliocoll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ection.c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om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91" name="TextBox 13"/>
          <p:cNvSpPr/>
          <p:nvPr/>
        </p:nvSpPr>
        <p:spPr>
          <a:xfrm>
            <a:off x="777600" y="2898000"/>
            <a:ext cx="17370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starchild.gsfc.nasa.gov</a:t>
            </a:r>
            <a:endParaRPr b="0" lang="en-GB" sz="1200" spc="-1" strike="noStrike">
              <a:latin typeface="Arial"/>
            </a:endParaRPr>
          </a:p>
        </p:txBody>
      </p:sp>
      <p:pic>
        <p:nvPicPr>
          <p:cNvPr id="192" name="Picture 10" descr=""/>
          <p:cNvPicPr/>
          <p:nvPr/>
        </p:nvPicPr>
        <p:blipFill>
          <a:blip r:embed="rId3"/>
          <a:stretch/>
        </p:blipFill>
        <p:spPr>
          <a:xfrm>
            <a:off x="6716520" y="3969000"/>
            <a:ext cx="1483560" cy="1060200"/>
          </a:xfrm>
          <a:prstGeom prst="rect">
            <a:avLst/>
          </a:prstGeom>
          <a:ln w="9360">
            <a:noFill/>
          </a:ln>
        </p:spPr>
      </p:pic>
      <p:pic>
        <p:nvPicPr>
          <p:cNvPr id="193" name="Picture 11" descr=""/>
          <p:cNvPicPr/>
          <p:nvPr/>
        </p:nvPicPr>
        <p:blipFill>
          <a:blip r:embed="rId4"/>
          <a:stretch/>
        </p:blipFill>
        <p:spPr>
          <a:xfrm>
            <a:off x="600120" y="3654000"/>
            <a:ext cx="3767760" cy="1196640"/>
          </a:xfrm>
          <a:prstGeom prst="rect">
            <a:avLst/>
          </a:prstGeom>
          <a:ln w="9360">
            <a:noFill/>
          </a:ln>
        </p:spPr>
      </p:pic>
      <p:sp>
        <p:nvSpPr>
          <p:cNvPr id="194" name="TextBox 14"/>
          <p:cNvSpPr/>
          <p:nvPr/>
        </p:nvSpPr>
        <p:spPr>
          <a:xfrm>
            <a:off x="974880" y="5063040"/>
            <a:ext cx="385704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lhs.lps.org/staff/sputnam/chem_notes/tritium_decay.gif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95" name="Down Arrow 5"/>
          <p:cNvSpPr/>
          <p:nvPr/>
        </p:nvSpPr>
        <p:spPr>
          <a:xfrm rot="2943000">
            <a:off x="8137440" y="3706200"/>
            <a:ext cx="479880" cy="7448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Down Arrow 6"/>
          <p:cNvSpPr/>
          <p:nvPr/>
        </p:nvSpPr>
        <p:spPr>
          <a:xfrm rot="19388400">
            <a:off x="6219360" y="3673440"/>
            <a:ext cx="509400" cy="7016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Down Arrow 7"/>
          <p:cNvSpPr/>
          <p:nvPr/>
        </p:nvSpPr>
        <p:spPr>
          <a:xfrm rot="8587800">
            <a:off x="8048520" y="4663440"/>
            <a:ext cx="509400" cy="7012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Down Arrow 8"/>
          <p:cNvSpPr/>
          <p:nvPr/>
        </p:nvSpPr>
        <p:spPr>
          <a:xfrm rot="13944000">
            <a:off x="6255000" y="4558680"/>
            <a:ext cx="472680" cy="756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path" repeatCount="indefinite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06 3.33025E-006 L -0.05834 0.04926 E">
                                      <p:cBhvr>
                                        <p:cTn id="6" dur="2000" fill="hold"/>
                                        <p:tgtEl>
                                          <p:spTgt spid="195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nodeType="withEffect" fill="hold" presetClass="path" repeatCount="indefinite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06 3.3395E-006 L 0.05 0.06036 E">
                                      <p:cBhvr>
                                        <p:cTn id="8" dur="2000" fill="hold"/>
                                        <p:tgtEl>
                                          <p:spTgt spid="19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nodeType="withEffect" fill="hold" presetClass="path" repeatCount="indefinite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06 -8.23312E-007 L -0.05 -0.06175 E">
                                      <p:cBhvr>
                                        <p:cTn id="10" dur="2000" fill="hold"/>
                                        <p:tgtEl>
                                          <p:spTgt spid="197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nodeType="withEffect" fill="hold" presetClass="path" repeatCount="indefinite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017 9.25069E-009 L 0.05 -0.03955 E">
                                      <p:cBhvr>
                                        <p:cTn id="12" dur="2000" fill="hold"/>
                                        <p:tgtEl>
                                          <p:spTgt spid="19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Detailed Model Comparison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572" name="" descr=""/>
          <p:cNvPicPr/>
          <p:nvPr/>
        </p:nvPicPr>
        <p:blipFill>
          <a:blip r:embed="rId1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pic>
        <p:nvPicPr>
          <p:cNvPr id="573" name="" descr=""/>
          <p:cNvPicPr/>
          <p:nvPr/>
        </p:nvPicPr>
        <p:blipFill>
          <a:blip r:embed="rId2"/>
          <a:stretch/>
        </p:blipFill>
        <p:spPr>
          <a:xfrm>
            <a:off x="3060000" y="900000"/>
            <a:ext cx="6300000" cy="4602960"/>
          </a:xfrm>
          <a:prstGeom prst="rect">
            <a:avLst/>
          </a:prstGeom>
          <a:ln w="10800">
            <a:noFill/>
          </a:ln>
        </p:spPr>
      </p:pic>
      <p:sp>
        <p:nvSpPr>
          <p:cNvPr id="574" name=""/>
          <p:cNvSpPr txBox="1"/>
          <p:nvPr/>
        </p:nvSpPr>
        <p:spPr>
          <a:xfrm>
            <a:off x="0" y="1980000"/>
            <a:ext cx="2880000" cy="258732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Statistical models can reproduce </a:t>
            </a:r>
            <a:r>
              <a:rPr b="0" i="1" lang="en-GB" sz="2400" spc="-1" strike="noStrike">
                <a:solidFill>
                  <a:srgbClr val="2c3e50"/>
                </a:solidFill>
                <a:latin typeface="Noto Sans"/>
              </a:rPr>
              <a:t>all</a:t>
            </a: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 numbers of various particles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75" name=""/>
          <p:cNvSpPr txBox="1"/>
          <p:nvPr/>
        </p:nvSpPr>
        <p:spPr>
          <a:xfrm>
            <a:off x="180000" y="708480"/>
            <a:ext cx="2520000" cy="127152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GB" sz="2400" spc="-1" strike="noStrike">
                <a:solidFill>
                  <a:srgbClr val="2c3e50"/>
                </a:solidFill>
                <a:latin typeface="Noto Sans"/>
              </a:rPr>
              <a:t>Present day: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How to study this!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577" name="" descr=""/>
          <p:cNvPicPr/>
          <p:nvPr/>
        </p:nvPicPr>
        <p:blipFill>
          <a:blip r:embed="rId1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sp>
        <p:nvSpPr>
          <p:cNvPr id="578" name=""/>
          <p:cNvSpPr txBox="1"/>
          <p:nvPr/>
        </p:nvSpPr>
        <p:spPr>
          <a:xfrm>
            <a:off x="360000" y="1591560"/>
            <a:ext cx="6480000" cy="92844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marL="216000" indent="-216000">
              <a:lnSpc>
                <a:spcPct val="100000"/>
              </a:lnSpc>
              <a:spcBef>
                <a:spcPts val="1701"/>
              </a:spcBef>
              <a:spcAft>
                <a:spcPts val="170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Apply for physics honours at UCT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  <a:p>
            <a:pPr marL="216000" indent="-216000">
              <a:lnSpc>
                <a:spcPct val="100000"/>
              </a:lnSpc>
              <a:spcBef>
                <a:spcPts val="1701"/>
              </a:spcBef>
              <a:spcAft>
                <a:spcPts val="170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MSc with ALICE or in theory (UCT, etc.)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579" name="" descr=""/>
          <p:cNvPicPr/>
          <p:nvPr/>
        </p:nvPicPr>
        <p:blipFill>
          <a:blip r:embed="rId2"/>
          <a:stretch/>
        </p:blipFill>
        <p:spPr>
          <a:xfrm>
            <a:off x="6984000" y="3426480"/>
            <a:ext cx="1980000" cy="2009520"/>
          </a:xfrm>
          <a:prstGeom prst="rect">
            <a:avLst/>
          </a:prstGeom>
          <a:ln w="10800">
            <a:noFill/>
          </a:ln>
        </p:spPr>
      </p:pic>
      <p:pic>
        <p:nvPicPr>
          <p:cNvPr id="580" name="" descr=""/>
          <p:cNvPicPr/>
          <p:nvPr/>
        </p:nvPicPr>
        <p:blipFill>
          <a:blip r:embed="rId3"/>
          <a:stretch/>
        </p:blipFill>
        <p:spPr>
          <a:xfrm>
            <a:off x="6852240" y="1152000"/>
            <a:ext cx="2111760" cy="1791360"/>
          </a:xfrm>
          <a:prstGeom prst="rect">
            <a:avLst/>
          </a:prstGeom>
          <a:ln w="10800">
            <a:noFill/>
          </a:ln>
        </p:spPr>
      </p:pic>
      <p:sp>
        <p:nvSpPr>
          <p:cNvPr id="581" name=""/>
          <p:cNvSpPr txBox="1"/>
          <p:nvPr/>
        </p:nvSpPr>
        <p:spPr>
          <a:xfrm>
            <a:off x="360000" y="3621600"/>
            <a:ext cx="5220000" cy="89244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marL="216000" indent="-216000" algn="ctr">
              <a:lnSpc>
                <a:spcPct val="100000"/>
              </a:lnSpc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Opportunities for scholarships with SA-CERN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2c3e50"/>
                </a:solidFill>
                <a:latin typeface="Noto Sans"/>
              </a:rPr>
              <a:t>Trips to CERN, conferences, etc.</a:t>
            </a:r>
            <a:endParaRPr b="0" lang="en-GB" sz="18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9640" cy="944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Z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m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i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u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l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u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504000" y="1070640"/>
            <a:ext cx="9071640" cy="4031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66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660000"/>
                </a:solidFill>
                <a:latin typeface="Arial"/>
              </a:rPr>
              <a:t>Nuclei made up of protons and neutrons</a:t>
            </a:r>
            <a:endParaRPr b="1" lang="en-GB" sz="3200" spc="-1" strike="noStrike">
              <a:solidFill>
                <a:srgbClr val="2c3e50"/>
              </a:solidFill>
              <a:latin typeface="Noto Sans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54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p, n made up of quarks and gluons</a:t>
            </a:r>
            <a:endParaRPr b="0" lang="en-GB" sz="2800" spc="-1" strike="noStrike">
              <a:solidFill>
                <a:srgbClr val="2c3e50"/>
              </a:solidFill>
              <a:latin typeface="Noto Sans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4d4d4d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Analogous to electrons and photons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4d4d4d"/>
              </a:buClr>
              <a:buFont typeface="Arial"/>
              <a:buChar char="•"/>
            </a:pPr>
            <a:r>
              <a:rPr b="1" i="1" lang="en-US" sz="2400" spc="-1" strike="noStrike" u="sng">
                <a:solidFill>
                  <a:srgbClr val="4d4d4d"/>
                </a:solidFill>
                <a:uFillTx/>
                <a:latin typeface="Arial"/>
              </a:rPr>
              <a:t>Confined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 to p, n under normal conditions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201" name="Picture 7" descr="Atom-Nucleus-Quark.png"/>
          <p:cNvPicPr/>
          <p:nvPr/>
        </p:nvPicPr>
        <p:blipFill>
          <a:blip r:embed="rId1"/>
          <a:stretch/>
        </p:blipFill>
        <p:spPr>
          <a:xfrm>
            <a:off x="576000" y="3089160"/>
            <a:ext cx="4782600" cy="2319480"/>
          </a:xfrm>
          <a:prstGeom prst="rect">
            <a:avLst/>
          </a:prstGeom>
          <a:ln w="0">
            <a:noFill/>
          </a:ln>
        </p:spPr>
      </p:pic>
      <p:grpSp>
        <p:nvGrpSpPr>
          <p:cNvPr id="202" name="Group 2"/>
          <p:cNvGrpSpPr/>
          <p:nvPr/>
        </p:nvGrpSpPr>
        <p:grpSpPr>
          <a:xfrm>
            <a:off x="6215760" y="3186000"/>
            <a:ext cx="3359520" cy="2267640"/>
            <a:chOff x="6215760" y="3186000"/>
            <a:chExt cx="3359520" cy="2267640"/>
          </a:xfrm>
        </p:grpSpPr>
        <p:sp>
          <p:nvSpPr>
            <p:cNvPr id="203" name="Oval 2"/>
            <p:cNvSpPr/>
            <p:nvPr/>
          </p:nvSpPr>
          <p:spPr>
            <a:xfrm>
              <a:off x="6215760" y="3186000"/>
              <a:ext cx="3359520" cy="2267640"/>
            </a:xfrm>
            <a:prstGeom prst="ellipse">
              <a:avLst/>
            </a:prstGeom>
            <a:noFill/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04" name="Picture 8" descr=""/>
            <p:cNvPicPr/>
            <p:nvPr/>
          </p:nvPicPr>
          <p:blipFill>
            <a:blip r:embed="rId2"/>
            <a:stretch/>
          </p:blipFill>
          <p:spPr>
            <a:xfrm>
              <a:off x="6635880" y="3375000"/>
              <a:ext cx="2815920" cy="183708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205" name="TextBox 1"/>
          <p:cNvSpPr/>
          <p:nvPr/>
        </p:nvSpPr>
        <p:spPr>
          <a:xfrm>
            <a:off x="7691760" y="4941000"/>
            <a:ext cx="11502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nobelprize.org</a:t>
            </a:r>
            <a:endParaRPr b="0" lang="en-GB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9640" cy="944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t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g</a:t>
            </a:r>
            <a:r>
              <a:rPr b="0" lang="en-US" sz="4400" spc="-1" strike="noStrike">
                <a:solidFill>
                  <a:srgbClr val="2d2a62"/>
                </a:solidFill>
                <a:latin typeface="Arial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F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c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207" name="Picture 12" descr=""/>
          <p:cNvPicPr/>
          <p:nvPr/>
        </p:nvPicPr>
        <p:blipFill>
          <a:blip r:embed="rId1"/>
          <a:stretch/>
        </p:blipFill>
        <p:spPr>
          <a:xfrm>
            <a:off x="587880" y="2874240"/>
            <a:ext cx="8903880" cy="2354400"/>
          </a:xfrm>
          <a:prstGeom prst="rect">
            <a:avLst/>
          </a:prstGeom>
          <a:ln w="0">
            <a:noFill/>
          </a:ln>
        </p:spPr>
      </p:pic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83880" y="881640"/>
            <a:ext cx="10079640" cy="4031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66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660000"/>
                </a:solidFill>
                <a:latin typeface="Arial"/>
              </a:rPr>
              <a:t>Described by quantum chromodynamics (QCD)</a:t>
            </a:r>
            <a:endParaRPr b="1" lang="en-GB" sz="3200" spc="-1" strike="noStrike">
              <a:solidFill>
                <a:srgbClr val="2c3e50"/>
              </a:solidFill>
              <a:latin typeface="Noto Sans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66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660000"/>
                </a:solidFill>
                <a:latin typeface="Arial"/>
              </a:rPr>
              <a:t>Extremely complicated, even today</a:t>
            </a:r>
            <a:endParaRPr b="1" lang="en-GB" sz="3200" spc="-1" strike="noStrike">
              <a:solidFill>
                <a:srgbClr val="2c3e50"/>
              </a:solidFill>
              <a:latin typeface="Noto Sans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54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Conservatively, 9 years’ of Nobel Prizes</a:t>
            </a:r>
            <a:endParaRPr b="0" lang="en-GB" sz="2800" spc="-1" strike="noStrike">
              <a:solidFill>
                <a:srgbClr val="2c3e50"/>
              </a:solidFill>
              <a:latin typeface="Noto Sans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54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Clay $1M Prize: prove ∃ mass gap</a:t>
            </a:r>
            <a:endParaRPr b="0" lang="en-GB" sz="28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209" name="Picture 13" descr=""/>
          <p:cNvPicPr/>
          <p:nvPr/>
        </p:nvPicPr>
        <p:blipFill>
          <a:blip r:embed="rId2"/>
          <a:stretch/>
        </p:blipFill>
        <p:spPr>
          <a:xfrm>
            <a:off x="7812000" y="2305080"/>
            <a:ext cx="2015640" cy="151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9640" cy="944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v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s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M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y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108360" y="900000"/>
            <a:ext cx="9071640" cy="126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66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660000"/>
                </a:solidFill>
                <a:latin typeface="Arial"/>
              </a:rPr>
              <a:t>Much of physics is </a:t>
            </a:r>
            <a:r>
              <a:rPr b="1" i="1" lang="en-US" sz="3200" spc="-1" strike="noStrike">
                <a:solidFill>
                  <a:srgbClr val="660000"/>
                </a:solidFill>
                <a:latin typeface="Arial"/>
              </a:rPr>
              <a:t>particle</a:t>
            </a:r>
            <a:r>
              <a:rPr b="0" lang="en-US" sz="3200" spc="-1" strike="noStrike">
                <a:solidFill>
                  <a:srgbClr val="660000"/>
                </a:solidFill>
                <a:latin typeface="Arial"/>
              </a:rPr>
              <a:t> physics</a:t>
            </a:r>
            <a:endParaRPr b="1" lang="en-GB" sz="3200" spc="-1" strike="noStrike">
              <a:solidFill>
                <a:srgbClr val="2c3e50"/>
              </a:solidFill>
              <a:latin typeface="Noto Sans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54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What is the motion of a single object?</a:t>
            </a:r>
            <a:endParaRPr b="0" lang="en-GB" sz="2800" spc="-1" strike="noStrike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212" name="Picture 15" descr=""/>
          <p:cNvPicPr/>
          <p:nvPr/>
        </p:nvPicPr>
        <p:blipFill>
          <a:blip r:embed="rId1"/>
          <a:stretch/>
        </p:blipFill>
        <p:spPr>
          <a:xfrm>
            <a:off x="167760" y="2460600"/>
            <a:ext cx="5543640" cy="29394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6" descr=""/>
          <p:cNvPicPr/>
          <p:nvPr/>
        </p:nvPicPr>
        <p:blipFill>
          <a:blip r:embed="rId2"/>
          <a:stretch/>
        </p:blipFill>
        <p:spPr>
          <a:xfrm>
            <a:off x="7200000" y="954360"/>
            <a:ext cx="2827440" cy="264564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7" descr=""/>
          <p:cNvPicPr/>
          <p:nvPr/>
        </p:nvPicPr>
        <p:blipFill>
          <a:blip r:embed="rId3"/>
          <a:stretch/>
        </p:blipFill>
        <p:spPr>
          <a:xfrm>
            <a:off x="4723200" y="3350160"/>
            <a:ext cx="3916800" cy="2409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4" descr="Phase_diagram_of_water.svg.png"/>
          <p:cNvPicPr/>
          <p:nvPr/>
        </p:nvPicPr>
        <p:blipFill>
          <a:blip r:embed="rId1"/>
          <a:stretch/>
        </p:blipFill>
        <p:spPr>
          <a:xfrm>
            <a:off x="5220000" y="2321640"/>
            <a:ext cx="4691520" cy="2970000"/>
          </a:xfrm>
          <a:prstGeom prst="rect">
            <a:avLst/>
          </a:prstGeom>
          <a:ln w="0">
            <a:noFill/>
          </a:ln>
        </p:spPr>
      </p:pic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9640" cy="944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M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n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y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B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d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y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 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B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e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h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a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v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i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o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u</a:t>
            </a:r>
            <a:r>
              <a:rPr b="1" lang="en-GB" sz="4000" spc="-1" strike="noStrike">
                <a:solidFill>
                  <a:srgbClr val="ffffff"/>
                </a:solidFill>
                <a:latin typeface="Roboto"/>
              </a:rPr>
              <a:t>r</a:t>
            </a:r>
            <a:endParaRPr b="1" lang="en-GB" sz="4000" spc="-1" strike="noStrike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252000" y="881640"/>
            <a:ext cx="9827640" cy="558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66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660000"/>
                </a:solidFill>
                <a:latin typeface="Arial"/>
              </a:rPr>
              <a:t>How does Maxwell </a:t>
            </a:r>
            <a:r>
              <a:rPr b="0" lang="en-US" sz="3200" spc="-1" strike="noStrike">
                <a:solidFill>
                  <a:srgbClr val="660000"/>
                </a:solidFill>
                <a:latin typeface="Arial"/>
              </a:rPr>
              <a:t>equations + quantum </a:t>
            </a:r>
            <a:r>
              <a:rPr b="0" lang="en-US" sz="3200" spc="-1" strike="noStrike">
                <a:solidFill>
                  <a:srgbClr val="660000"/>
                </a:solidFill>
                <a:latin typeface="Arial"/>
              </a:rPr>
              <a:t>mechanics lead to, </a:t>
            </a:r>
            <a:r>
              <a:rPr b="0" lang="en-US" sz="3200" spc="-1" strike="noStrike">
                <a:solidFill>
                  <a:srgbClr val="660000"/>
                </a:solidFill>
                <a:latin typeface="Arial"/>
              </a:rPr>
              <a:t>e.g., water?</a:t>
            </a:r>
            <a:endParaRPr b="1" lang="en-GB" sz="3200" spc="-1" strike="noStrike">
              <a:solidFill>
                <a:srgbClr val="2c3e50"/>
              </a:solidFill>
              <a:latin typeface="Noto Sans"/>
            </a:endParaRPr>
          </a:p>
        </p:txBody>
      </p:sp>
      <p:grpSp>
        <p:nvGrpSpPr>
          <p:cNvPr id="218" name="Group 1"/>
          <p:cNvGrpSpPr/>
          <p:nvPr/>
        </p:nvGrpSpPr>
        <p:grpSpPr>
          <a:xfrm>
            <a:off x="120240" y="3420000"/>
            <a:ext cx="2759760" cy="1980000"/>
            <a:chOff x="120240" y="3420000"/>
            <a:chExt cx="2759760" cy="1980000"/>
          </a:xfrm>
        </p:grpSpPr>
        <p:pic>
          <p:nvPicPr>
            <p:cNvPr id="219" name="Picture 19" descr="two_H20_molecules.PNG"/>
            <p:cNvPicPr/>
            <p:nvPr/>
          </p:nvPicPr>
          <p:blipFill>
            <a:blip r:embed="rId2"/>
            <a:srcRect l="52281" t="0" r="0" b="0"/>
            <a:stretch/>
          </p:blipFill>
          <p:spPr>
            <a:xfrm>
              <a:off x="120240" y="3420000"/>
              <a:ext cx="1933200" cy="1968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" name="TextBox 2"/>
            <p:cNvSpPr/>
            <p:nvPr/>
          </p:nvSpPr>
          <p:spPr>
            <a:xfrm>
              <a:off x="120240" y="4762080"/>
              <a:ext cx="2759760" cy="63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http://howyourbrainworks.net/content/</a:t>
              </a:r>
              <a:endParaRPr b="0" lang="en-GB" sz="1200" spc="-1" strike="noStrike">
                <a:solidFill>
                  <a:srgbClr val="2c3e50"/>
                </a:solidFill>
                <a:latin typeface="Noto Sans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neutral-polar-and-electrically-charged-</a:t>
              </a:r>
              <a:endParaRPr b="0" lang="en-GB" sz="1200" spc="-1" strike="noStrike">
                <a:solidFill>
                  <a:srgbClr val="2c3e50"/>
                </a:solidFill>
                <a:latin typeface="Noto Sans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particles</a:t>
              </a:r>
              <a:endParaRPr b="0" lang="en-GB" sz="1200" spc="-1" strike="noStrike">
                <a:solidFill>
                  <a:srgbClr val="2c3e50"/>
                </a:solidFill>
                <a:latin typeface="Noto Sans"/>
              </a:endParaRPr>
            </a:p>
          </p:txBody>
        </p:sp>
      </p:grpSp>
      <p:sp>
        <p:nvSpPr>
          <p:cNvPr id="221" name="Content Placeholder 9"/>
          <p:cNvSpPr/>
          <p:nvPr/>
        </p:nvSpPr>
        <p:spPr>
          <a:xfrm>
            <a:off x="-1980000" y="5444640"/>
            <a:ext cx="4031640" cy="306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TextBox 3"/>
          <p:cNvSpPr/>
          <p:nvPr/>
        </p:nvSpPr>
        <p:spPr>
          <a:xfrm>
            <a:off x="6049080" y="5377680"/>
            <a:ext cx="30798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http://en.wikipedia.org/wiki/Phase_diagram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223" name=""/>
          <p:cNvSpPr txBox="1"/>
          <p:nvPr/>
        </p:nvSpPr>
        <p:spPr>
          <a:xfrm>
            <a:off x="180000" y="1805400"/>
            <a:ext cx="3753000" cy="17946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O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n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e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H</a:t>
            </a:r>
            <a:r>
              <a:rPr b="0" lang="en-US" sz="2800" spc="-1" strike="noStrike" baseline="-25000">
                <a:solidFill>
                  <a:srgbClr val="005400"/>
                </a:solidFill>
                <a:latin typeface="Arial"/>
              </a:rPr>
              <a:t>2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0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i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s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v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e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r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y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o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r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i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n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g</a:t>
            </a:r>
            <a:endParaRPr b="0" lang="en-GB" sz="2800" spc="-1" strike="noStrike">
              <a:solidFill>
                <a:srgbClr val="2c3e50"/>
              </a:solidFill>
              <a:latin typeface="Noto Sans"/>
            </a:endParaRPr>
          </a:p>
          <a:p>
            <a:pPr algn="ctr">
              <a:buNone/>
            </a:pP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V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i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b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r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a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t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e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s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,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r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o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t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a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t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e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s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  <a:p>
            <a:pPr algn="ctr">
              <a:buNone/>
            </a:pP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E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x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t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r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e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m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e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l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y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w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e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l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l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u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n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d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e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r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s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t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o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o</a:t>
            </a:r>
            <a:r>
              <a:rPr b="0" lang="en-US" sz="2400" spc="-1" strike="noStrike">
                <a:solidFill>
                  <a:srgbClr val="4d4d4d"/>
                </a:solidFill>
                <a:latin typeface="Arial"/>
              </a:rPr>
              <a:t>d</a:t>
            </a:r>
            <a:endParaRPr b="0" lang="en-GB" sz="2400" spc="-1" strike="noStrike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24" name=""/>
          <p:cNvSpPr txBox="1"/>
          <p:nvPr/>
        </p:nvSpPr>
        <p:spPr>
          <a:xfrm>
            <a:off x="5120640" y="1976400"/>
            <a:ext cx="4790880" cy="543600"/>
          </a:xfrm>
          <a:prstGeom prst="rect">
            <a:avLst/>
          </a:prstGeom>
          <a:noFill/>
          <a:ln w="1080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L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o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t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s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o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f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H</a:t>
            </a:r>
            <a:r>
              <a:rPr b="0" lang="en-US" sz="2800" spc="-1" strike="noStrike" baseline="-25000">
                <a:solidFill>
                  <a:srgbClr val="005400"/>
                </a:solidFill>
                <a:latin typeface="Arial"/>
              </a:rPr>
              <a:t>2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0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i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s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 </a:t>
            </a:r>
            <a:r>
              <a:rPr b="0" i="1" lang="en-US" sz="2800" spc="-1" strike="noStrike">
                <a:solidFill>
                  <a:srgbClr val="005400"/>
                </a:solidFill>
                <a:latin typeface="Arial"/>
              </a:rPr>
              <a:t>v</a:t>
            </a:r>
            <a:r>
              <a:rPr b="0" i="1" lang="en-US" sz="2800" spc="-1" strike="noStrike">
                <a:solidFill>
                  <a:srgbClr val="005400"/>
                </a:solidFill>
                <a:latin typeface="Arial"/>
              </a:rPr>
              <a:t>e</a:t>
            </a:r>
            <a:r>
              <a:rPr b="0" i="1" lang="en-US" sz="2800" spc="-1" strike="noStrike">
                <a:solidFill>
                  <a:srgbClr val="005400"/>
                </a:solidFill>
                <a:latin typeface="Arial"/>
              </a:rPr>
              <a:t>r</a:t>
            </a:r>
            <a:r>
              <a:rPr b="0" i="1" lang="en-US" sz="2800" spc="-1" strike="noStrike">
                <a:solidFill>
                  <a:srgbClr val="005400"/>
                </a:solidFill>
                <a:latin typeface="Arial"/>
              </a:rPr>
              <a:t>y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i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n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t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e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r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e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s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t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i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n</a:t>
            </a:r>
            <a:r>
              <a:rPr b="0" lang="en-US" sz="2800" spc="-1" strike="noStrike">
                <a:solidFill>
                  <a:srgbClr val="005400"/>
                </a:solidFill>
                <a:latin typeface="Arial"/>
              </a:rPr>
              <a:t>g</a:t>
            </a:r>
            <a:endParaRPr b="0" lang="en-GB" sz="2800" spc="-1" strike="noStrike">
              <a:solidFill>
                <a:srgbClr val="2c3e50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Midnightblue</Template>
  <TotalTime>4684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2024-05-09T13:08:31Z</dcterms:created>
  <dc:creator/>
  <dc:description/>
  <dc:language>en-ZA</dc:language>
  <cp:lastModifiedBy/>
  <dcterms:modified xsi:type="dcterms:W3CDTF">2024-09-02T08:56:52Z</dcterms:modified>
  <cp:revision>76</cp:revision>
  <dc:subject/>
  <dc:title>Midnightblue</dc:title>
</cp:coreProperties>
</file>